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5143500" cx="9144000"/>
  <p:notesSz cx="6858000" cy="9144000"/>
  <p:embeddedFontLst>
    <p:embeddedFont>
      <p:font typeface="Libre Franklin"/>
      <p:regular r:id="rId51"/>
      <p:bold r:id="rId52"/>
      <p:italic r:id="rId53"/>
      <p:boldItalic r:id="rId54"/>
    </p:embeddedFont>
    <p:embeddedFont>
      <p:font typeface="Lato"/>
      <p:regular r:id="rId55"/>
      <p:bold r:id="rId56"/>
      <p:italic r:id="rId57"/>
      <p:boldItalic r:id="rId58"/>
    </p:embeddedFont>
    <p:embeddedFont>
      <p:font typeface="Anaheim"/>
      <p:regular r:id="rId59"/>
    </p:embeddedFont>
    <p:embeddedFont>
      <p:font typeface="Viga"/>
      <p:regular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Viga-regular.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ibreFranklin-regular.fntdata"/><Relationship Id="rId50" Type="http://schemas.openxmlformats.org/officeDocument/2006/relationships/slide" Target="slides/slide46.xml"/><Relationship Id="rId53" Type="http://schemas.openxmlformats.org/officeDocument/2006/relationships/font" Target="fonts/LibreFranklin-italic.fntdata"/><Relationship Id="rId52" Type="http://schemas.openxmlformats.org/officeDocument/2006/relationships/font" Target="fonts/LibreFranklin-bold.fntdata"/><Relationship Id="rId11" Type="http://schemas.openxmlformats.org/officeDocument/2006/relationships/slide" Target="slides/slide7.xml"/><Relationship Id="rId55" Type="http://schemas.openxmlformats.org/officeDocument/2006/relationships/font" Target="fonts/Lato-regular.fntdata"/><Relationship Id="rId10" Type="http://schemas.openxmlformats.org/officeDocument/2006/relationships/slide" Target="slides/slide6.xml"/><Relationship Id="rId54" Type="http://schemas.openxmlformats.org/officeDocument/2006/relationships/font" Target="fonts/LibreFranklin-boldItalic.fntdata"/><Relationship Id="rId13" Type="http://schemas.openxmlformats.org/officeDocument/2006/relationships/slide" Target="slides/slide9.xml"/><Relationship Id="rId57" Type="http://schemas.openxmlformats.org/officeDocument/2006/relationships/font" Target="fonts/Lato-italic.fntdata"/><Relationship Id="rId12" Type="http://schemas.openxmlformats.org/officeDocument/2006/relationships/slide" Target="slides/slide8.xml"/><Relationship Id="rId56" Type="http://schemas.openxmlformats.org/officeDocument/2006/relationships/font" Target="fonts/Lato-bold.fntdata"/><Relationship Id="rId15" Type="http://schemas.openxmlformats.org/officeDocument/2006/relationships/slide" Target="slides/slide11.xml"/><Relationship Id="rId59" Type="http://schemas.openxmlformats.org/officeDocument/2006/relationships/font" Target="fonts/Anaheim-regular.fntdata"/><Relationship Id="rId14" Type="http://schemas.openxmlformats.org/officeDocument/2006/relationships/slide" Target="slides/slide10.xml"/><Relationship Id="rId58" Type="http://schemas.openxmlformats.org/officeDocument/2006/relationships/font" Target="fonts/Lato-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e819e7bb2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e819e7bb2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fac9d2e4a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fac9d2e4a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fac9d2e4a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fac9d2e4a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fac9d2e4a9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fac9d2e4a9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fac9d2e4a9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fac9d2e4a9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fac9d2e4a9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fac9d2e4a9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e9fa8e32c0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e9fa8e32c0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fac9d2e4a9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fac9d2e4a9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fac9d2e4a9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fac9d2e4a9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fac9d2e4a9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fac9d2e4a9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fac9d2e4a9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fac9d2e4a9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e9ba7db025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e9ba7db025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fac9d2e4a9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fac9d2e4a9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fac9d2e4a9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fac9d2e4a9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fac9d2e4a9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fac9d2e4a9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fac9d2e4a9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fac9d2e4a9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fac9d2e4a9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fac9d2e4a9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fac9d2e4a9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fac9d2e4a9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fac9d2e4a9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fac9d2e4a9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fac9d2e4a9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fac9d2e4a9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fac9d2e4a9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fac9d2e4a9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fac9d2e4a9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fac9d2e4a9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eab50ffbc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eab50ffbc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fac9d2e4a9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fac9d2e4a9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fac9d2e4a9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fac9d2e4a9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fac9d2e4a9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fac9d2e4a9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fac9d2e4a9_0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fac9d2e4a9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fac9d2e4a9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fac9d2e4a9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fac9d2e4a9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fac9d2e4a9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fac9d2e4a9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fac9d2e4a9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fac9d2e4a9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fac9d2e4a9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fac9d2e4a9_0_5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fac9d2e4a9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fac9d2e4a9_0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fac9d2e4a9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fac9d2e4a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fac9d2e4a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fac9d2e4a9_0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fac9d2e4a9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fad942d10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fad942d10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fad942d101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fad942d101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fad942d101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fad942d101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fad942d101_2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fad942d101_2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fad942d101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fad942d101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e9fa8e32c0_0_1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e9fa8e32c0_0_1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fac9d2e4a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fac9d2e4a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fac9d2e4a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fac9d2e4a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fac9d2e4a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fac9d2e4a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fac9d2e4a9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fac9d2e4a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fac9d2e4a9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fac9d2e4a9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9141" y="549623"/>
            <a:ext cx="8265969" cy="4044356"/>
            <a:chOff x="3237025" y="2070300"/>
            <a:chExt cx="3165825" cy="1425575"/>
          </a:xfrm>
        </p:grpSpPr>
        <p:sp>
          <p:nvSpPr>
            <p:cNvPr id="11" name="Google Shape;11;p2"/>
            <p:cNvSpPr/>
            <p:nvPr/>
          </p:nvSpPr>
          <p:spPr>
            <a:xfrm>
              <a:off x="3282500" y="2871225"/>
              <a:ext cx="576325" cy="577275"/>
            </a:xfrm>
            <a:custGeom>
              <a:rect b="b" l="l" r="r" t="t"/>
              <a:pathLst>
                <a:path extrusionOk="0" h="23091" w="23053">
                  <a:moveTo>
                    <a:pt x="1" y="759"/>
                  </a:moveTo>
                  <a:lnTo>
                    <a:pt x="22294" y="23090"/>
                  </a:lnTo>
                  <a:cubicBezTo>
                    <a:pt x="22294" y="23090"/>
                    <a:pt x="23053" y="11640"/>
                    <a:pt x="17252" y="5839"/>
                  </a:cubicBezTo>
                  <a:cubicBezTo>
                    <a:pt x="11451" y="1"/>
                    <a:pt x="1" y="759"/>
                    <a:pt x="1" y="75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5781025" y="2116750"/>
              <a:ext cx="577275" cy="577250"/>
            </a:xfrm>
            <a:custGeom>
              <a:rect b="b" l="l" r="r" t="t"/>
              <a:pathLst>
                <a:path extrusionOk="0" h="23090" w="23091">
                  <a:moveTo>
                    <a:pt x="23090" y="22332"/>
                  </a:moveTo>
                  <a:lnTo>
                    <a:pt x="759" y="0"/>
                  </a:lnTo>
                  <a:cubicBezTo>
                    <a:pt x="759" y="0"/>
                    <a:pt x="1" y="11450"/>
                    <a:pt x="5802" y="17289"/>
                  </a:cubicBezTo>
                  <a:cubicBezTo>
                    <a:pt x="11640" y="23090"/>
                    <a:pt x="23090" y="22332"/>
                    <a:pt x="23090" y="2233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3237025" y="2070300"/>
              <a:ext cx="3165825" cy="1425575"/>
            </a:xfrm>
            <a:custGeom>
              <a:rect b="b" l="l" r="r" t="t"/>
              <a:pathLst>
                <a:path extrusionOk="0" h="57023" w="126633">
                  <a:moveTo>
                    <a:pt x="109685" y="17100"/>
                  </a:moveTo>
                  <a:cubicBezTo>
                    <a:pt x="102519" y="9934"/>
                    <a:pt x="107448" y="1"/>
                    <a:pt x="97097" y="266"/>
                  </a:cubicBezTo>
                  <a:lnTo>
                    <a:pt x="97097" y="228"/>
                  </a:lnTo>
                  <a:lnTo>
                    <a:pt x="28398" y="228"/>
                  </a:lnTo>
                  <a:cubicBezTo>
                    <a:pt x="13156" y="228"/>
                    <a:pt x="683" y="12285"/>
                    <a:pt x="152" y="27526"/>
                  </a:cubicBezTo>
                  <a:cubicBezTo>
                    <a:pt x="0" y="37611"/>
                    <a:pt x="9858" y="32796"/>
                    <a:pt x="16985" y="39924"/>
                  </a:cubicBezTo>
                  <a:cubicBezTo>
                    <a:pt x="24113" y="47052"/>
                    <a:pt x="19222" y="57023"/>
                    <a:pt x="29573" y="56758"/>
                  </a:cubicBezTo>
                  <a:lnTo>
                    <a:pt x="29573" y="56758"/>
                  </a:lnTo>
                  <a:lnTo>
                    <a:pt x="98273" y="56758"/>
                  </a:lnTo>
                  <a:cubicBezTo>
                    <a:pt x="113514" y="56758"/>
                    <a:pt x="125988" y="44701"/>
                    <a:pt x="126519" y="29498"/>
                  </a:cubicBezTo>
                  <a:cubicBezTo>
                    <a:pt x="126632" y="19412"/>
                    <a:pt x="116813" y="24227"/>
                    <a:pt x="109685" y="17100"/>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3279675" y="2888300"/>
              <a:ext cx="560200" cy="561150"/>
            </a:xfrm>
            <a:custGeom>
              <a:rect b="b" l="l" r="r" t="t"/>
              <a:pathLst>
                <a:path extrusionOk="0" h="22446" w="22408">
                  <a:moveTo>
                    <a:pt x="0" y="0"/>
                  </a:moveTo>
                  <a:lnTo>
                    <a:pt x="0" y="0"/>
                  </a:lnTo>
                  <a:cubicBezTo>
                    <a:pt x="910" y="1100"/>
                    <a:pt x="2313" y="1744"/>
                    <a:pt x="3640" y="2237"/>
                  </a:cubicBezTo>
                  <a:cubicBezTo>
                    <a:pt x="5005" y="2654"/>
                    <a:pt x="6408" y="2957"/>
                    <a:pt x="7773" y="3337"/>
                  </a:cubicBezTo>
                  <a:cubicBezTo>
                    <a:pt x="9137" y="3716"/>
                    <a:pt x="10427" y="4247"/>
                    <a:pt x="11678" y="4891"/>
                  </a:cubicBezTo>
                  <a:cubicBezTo>
                    <a:pt x="14180" y="6180"/>
                    <a:pt x="16227" y="8228"/>
                    <a:pt x="17554" y="10730"/>
                  </a:cubicBezTo>
                  <a:cubicBezTo>
                    <a:pt x="18199" y="11981"/>
                    <a:pt x="18730" y="13308"/>
                    <a:pt x="19109" y="14635"/>
                  </a:cubicBezTo>
                  <a:cubicBezTo>
                    <a:pt x="19526" y="16000"/>
                    <a:pt x="19791" y="17403"/>
                    <a:pt x="20208" y="18768"/>
                  </a:cubicBezTo>
                  <a:cubicBezTo>
                    <a:pt x="20701" y="20132"/>
                    <a:pt x="21346" y="21497"/>
                    <a:pt x="22407" y="22445"/>
                  </a:cubicBezTo>
                  <a:cubicBezTo>
                    <a:pt x="21535" y="21346"/>
                    <a:pt x="20929" y="20019"/>
                    <a:pt x="20663" y="18654"/>
                  </a:cubicBezTo>
                  <a:cubicBezTo>
                    <a:pt x="20284" y="17289"/>
                    <a:pt x="19981" y="15886"/>
                    <a:pt x="19564" y="14521"/>
                  </a:cubicBezTo>
                  <a:cubicBezTo>
                    <a:pt x="19185" y="13118"/>
                    <a:pt x="18654" y="11791"/>
                    <a:pt x="17971" y="10502"/>
                  </a:cubicBezTo>
                  <a:cubicBezTo>
                    <a:pt x="16606" y="7924"/>
                    <a:pt x="14483" y="5801"/>
                    <a:pt x="11905" y="4436"/>
                  </a:cubicBezTo>
                  <a:cubicBezTo>
                    <a:pt x="10654" y="3792"/>
                    <a:pt x="9289" y="3261"/>
                    <a:pt x="7924" y="2882"/>
                  </a:cubicBezTo>
                  <a:cubicBezTo>
                    <a:pt x="6521" y="2465"/>
                    <a:pt x="5119" y="2161"/>
                    <a:pt x="3792" y="1744"/>
                  </a:cubicBezTo>
                  <a:cubicBezTo>
                    <a:pt x="2389" y="1479"/>
                    <a:pt x="1100" y="872"/>
                    <a:pt x="0" y="0"/>
                  </a:cubicBezTo>
                  <a:close/>
                </a:path>
              </a:pathLst>
            </a:cu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800000" y="2117700"/>
              <a:ext cx="561150" cy="560200"/>
            </a:xfrm>
            <a:custGeom>
              <a:rect b="b" l="l" r="r" t="t"/>
              <a:pathLst>
                <a:path extrusionOk="0" h="22408" w="22446">
                  <a:moveTo>
                    <a:pt x="0" y="0"/>
                  </a:moveTo>
                  <a:lnTo>
                    <a:pt x="0" y="0"/>
                  </a:lnTo>
                  <a:cubicBezTo>
                    <a:pt x="872" y="1100"/>
                    <a:pt x="1479" y="2389"/>
                    <a:pt x="1744" y="3792"/>
                  </a:cubicBezTo>
                  <a:cubicBezTo>
                    <a:pt x="2161" y="5119"/>
                    <a:pt x="2465" y="6521"/>
                    <a:pt x="2844" y="7886"/>
                  </a:cubicBezTo>
                  <a:cubicBezTo>
                    <a:pt x="3261" y="9289"/>
                    <a:pt x="3792" y="10616"/>
                    <a:pt x="4436" y="11905"/>
                  </a:cubicBezTo>
                  <a:cubicBezTo>
                    <a:pt x="5801" y="14483"/>
                    <a:pt x="7924" y="16569"/>
                    <a:pt x="10502" y="17933"/>
                  </a:cubicBezTo>
                  <a:cubicBezTo>
                    <a:pt x="11791" y="18616"/>
                    <a:pt x="13118" y="19147"/>
                    <a:pt x="14521" y="19526"/>
                  </a:cubicBezTo>
                  <a:cubicBezTo>
                    <a:pt x="15886" y="19943"/>
                    <a:pt x="17289" y="20246"/>
                    <a:pt x="18654" y="20625"/>
                  </a:cubicBezTo>
                  <a:cubicBezTo>
                    <a:pt x="20019" y="20929"/>
                    <a:pt x="21346" y="21535"/>
                    <a:pt x="22445" y="22407"/>
                  </a:cubicBezTo>
                  <a:cubicBezTo>
                    <a:pt x="21497" y="21308"/>
                    <a:pt x="20132" y="20663"/>
                    <a:pt x="18767" y="20170"/>
                  </a:cubicBezTo>
                  <a:cubicBezTo>
                    <a:pt x="17403" y="19753"/>
                    <a:pt x="16000" y="19450"/>
                    <a:pt x="14635" y="19071"/>
                  </a:cubicBezTo>
                  <a:cubicBezTo>
                    <a:pt x="13270" y="18692"/>
                    <a:pt x="11981" y="18199"/>
                    <a:pt x="10730" y="17554"/>
                  </a:cubicBezTo>
                  <a:cubicBezTo>
                    <a:pt x="9479" y="16872"/>
                    <a:pt x="8341" y="16038"/>
                    <a:pt x="7355" y="15052"/>
                  </a:cubicBezTo>
                  <a:cubicBezTo>
                    <a:pt x="6370" y="14066"/>
                    <a:pt x="5536" y="12929"/>
                    <a:pt x="4853" y="11678"/>
                  </a:cubicBezTo>
                  <a:cubicBezTo>
                    <a:pt x="4209" y="10427"/>
                    <a:pt x="3678" y="9137"/>
                    <a:pt x="3299" y="7773"/>
                  </a:cubicBezTo>
                  <a:cubicBezTo>
                    <a:pt x="2920" y="6408"/>
                    <a:pt x="2616" y="5005"/>
                    <a:pt x="2199" y="3640"/>
                  </a:cubicBezTo>
                  <a:cubicBezTo>
                    <a:pt x="1706" y="2313"/>
                    <a:pt x="1100" y="948"/>
                    <a:pt x="0" y="0"/>
                  </a:cubicBezTo>
                  <a:close/>
                </a:path>
              </a:pathLst>
            </a:cu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2014825" y="1068300"/>
            <a:ext cx="5115000" cy="1722000"/>
          </a:xfrm>
          <a:prstGeom prst="rect">
            <a:avLst/>
          </a:prstGeom>
        </p:spPr>
        <p:txBody>
          <a:bodyPr anchorCtr="0" anchor="t" bIns="91425" lIns="91425" spcFirstLastPara="1" rIns="91425" wrap="square" tIns="91425">
            <a:noAutofit/>
          </a:bodyPr>
          <a:lstStyle>
            <a:lvl1pPr lvl="0" algn="ctr">
              <a:spcBef>
                <a:spcPts val="0"/>
              </a:spcBef>
              <a:spcAft>
                <a:spcPts val="0"/>
              </a:spcAft>
              <a:buSzPts val="5200"/>
              <a:buNone/>
              <a:defRPr sz="5700">
                <a:solidFill>
                  <a:schemeClr val="accent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 name="Google Shape;17;p2"/>
          <p:cNvSpPr txBox="1"/>
          <p:nvPr>
            <p:ph idx="1" type="subTitle"/>
          </p:nvPr>
        </p:nvSpPr>
        <p:spPr>
          <a:xfrm>
            <a:off x="2478900" y="3375463"/>
            <a:ext cx="4186200" cy="309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a:solidFill>
                  <a:srgbClr val="215A80"/>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grpSp>
        <p:nvGrpSpPr>
          <p:cNvPr id="50" name="Google Shape;50;p11"/>
          <p:cNvGrpSpPr/>
          <p:nvPr/>
        </p:nvGrpSpPr>
        <p:grpSpPr>
          <a:xfrm flipH="1">
            <a:off x="439141" y="549623"/>
            <a:ext cx="8265969" cy="4044356"/>
            <a:chOff x="3237025" y="2070300"/>
            <a:chExt cx="3165825" cy="1425575"/>
          </a:xfrm>
        </p:grpSpPr>
        <p:sp>
          <p:nvSpPr>
            <p:cNvPr id="51" name="Google Shape;51;p11"/>
            <p:cNvSpPr/>
            <p:nvPr/>
          </p:nvSpPr>
          <p:spPr>
            <a:xfrm>
              <a:off x="3282500" y="2871225"/>
              <a:ext cx="576325" cy="577275"/>
            </a:xfrm>
            <a:custGeom>
              <a:rect b="b" l="l" r="r" t="t"/>
              <a:pathLst>
                <a:path extrusionOk="0" h="23091" w="23053">
                  <a:moveTo>
                    <a:pt x="1" y="759"/>
                  </a:moveTo>
                  <a:lnTo>
                    <a:pt x="22294" y="23090"/>
                  </a:lnTo>
                  <a:cubicBezTo>
                    <a:pt x="22294" y="23090"/>
                    <a:pt x="23053" y="11640"/>
                    <a:pt x="17252" y="5839"/>
                  </a:cubicBezTo>
                  <a:cubicBezTo>
                    <a:pt x="11451" y="1"/>
                    <a:pt x="1" y="759"/>
                    <a:pt x="1" y="75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1"/>
            <p:cNvSpPr/>
            <p:nvPr/>
          </p:nvSpPr>
          <p:spPr>
            <a:xfrm>
              <a:off x="5781025" y="2116750"/>
              <a:ext cx="577275" cy="577250"/>
            </a:xfrm>
            <a:custGeom>
              <a:rect b="b" l="l" r="r" t="t"/>
              <a:pathLst>
                <a:path extrusionOk="0" h="23090" w="23091">
                  <a:moveTo>
                    <a:pt x="23090" y="22332"/>
                  </a:moveTo>
                  <a:lnTo>
                    <a:pt x="759" y="0"/>
                  </a:lnTo>
                  <a:cubicBezTo>
                    <a:pt x="759" y="0"/>
                    <a:pt x="1" y="11450"/>
                    <a:pt x="5802" y="17289"/>
                  </a:cubicBezTo>
                  <a:cubicBezTo>
                    <a:pt x="11640" y="23090"/>
                    <a:pt x="23090" y="22332"/>
                    <a:pt x="23090" y="2233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p:nvPr/>
          </p:nvSpPr>
          <p:spPr>
            <a:xfrm>
              <a:off x="3237025" y="2070300"/>
              <a:ext cx="3165825" cy="1425575"/>
            </a:xfrm>
            <a:custGeom>
              <a:rect b="b" l="l" r="r" t="t"/>
              <a:pathLst>
                <a:path extrusionOk="0" h="57023" w="126633">
                  <a:moveTo>
                    <a:pt x="109685" y="17100"/>
                  </a:moveTo>
                  <a:cubicBezTo>
                    <a:pt x="102519" y="9934"/>
                    <a:pt x="107448" y="1"/>
                    <a:pt x="97097" y="266"/>
                  </a:cubicBezTo>
                  <a:lnTo>
                    <a:pt x="97097" y="228"/>
                  </a:lnTo>
                  <a:lnTo>
                    <a:pt x="28398" y="228"/>
                  </a:lnTo>
                  <a:cubicBezTo>
                    <a:pt x="13156" y="228"/>
                    <a:pt x="683" y="12285"/>
                    <a:pt x="152" y="27526"/>
                  </a:cubicBezTo>
                  <a:cubicBezTo>
                    <a:pt x="0" y="37611"/>
                    <a:pt x="9858" y="32796"/>
                    <a:pt x="16985" y="39924"/>
                  </a:cubicBezTo>
                  <a:cubicBezTo>
                    <a:pt x="24113" y="47052"/>
                    <a:pt x="19222" y="57023"/>
                    <a:pt x="29573" y="56758"/>
                  </a:cubicBezTo>
                  <a:lnTo>
                    <a:pt x="29573" y="56758"/>
                  </a:lnTo>
                  <a:lnTo>
                    <a:pt x="98273" y="56758"/>
                  </a:lnTo>
                  <a:cubicBezTo>
                    <a:pt x="113514" y="56758"/>
                    <a:pt x="125988" y="44701"/>
                    <a:pt x="126519" y="29498"/>
                  </a:cubicBezTo>
                  <a:cubicBezTo>
                    <a:pt x="126632" y="19412"/>
                    <a:pt x="116813" y="24227"/>
                    <a:pt x="109685" y="17100"/>
                  </a:cubicBezTo>
                  <a:close/>
                </a:path>
              </a:pathLst>
            </a:cu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p:nvPr/>
          </p:nvSpPr>
          <p:spPr>
            <a:xfrm>
              <a:off x="3279675" y="2888300"/>
              <a:ext cx="560200" cy="561150"/>
            </a:xfrm>
            <a:custGeom>
              <a:rect b="b" l="l" r="r" t="t"/>
              <a:pathLst>
                <a:path extrusionOk="0" h="22446" w="22408">
                  <a:moveTo>
                    <a:pt x="0" y="0"/>
                  </a:moveTo>
                  <a:lnTo>
                    <a:pt x="0" y="0"/>
                  </a:lnTo>
                  <a:cubicBezTo>
                    <a:pt x="910" y="1100"/>
                    <a:pt x="2313" y="1744"/>
                    <a:pt x="3640" y="2237"/>
                  </a:cubicBezTo>
                  <a:cubicBezTo>
                    <a:pt x="5005" y="2654"/>
                    <a:pt x="6408" y="2957"/>
                    <a:pt x="7773" y="3337"/>
                  </a:cubicBezTo>
                  <a:cubicBezTo>
                    <a:pt x="9137" y="3716"/>
                    <a:pt x="10427" y="4247"/>
                    <a:pt x="11678" y="4891"/>
                  </a:cubicBezTo>
                  <a:cubicBezTo>
                    <a:pt x="14180" y="6180"/>
                    <a:pt x="16227" y="8228"/>
                    <a:pt x="17554" y="10730"/>
                  </a:cubicBezTo>
                  <a:cubicBezTo>
                    <a:pt x="18199" y="11981"/>
                    <a:pt x="18730" y="13308"/>
                    <a:pt x="19109" y="14635"/>
                  </a:cubicBezTo>
                  <a:cubicBezTo>
                    <a:pt x="19526" y="16000"/>
                    <a:pt x="19791" y="17403"/>
                    <a:pt x="20208" y="18768"/>
                  </a:cubicBezTo>
                  <a:cubicBezTo>
                    <a:pt x="20701" y="20132"/>
                    <a:pt x="21346" y="21497"/>
                    <a:pt x="22407" y="22445"/>
                  </a:cubicBezTo>
                  <a:cubicBezTo>
                    <a:pt x="21535" y="21346"/>
                    <a:pt x="20929" y="20019"/>
                    <a:pt x="20663" y="18654"/>
                  </a:cubicBezTo>
                  <a:cubicBezTo>
                    <a:pt x="20284" y="17289"/>
                    <a:pt x="19981" y="15886"/>
                    <a:pt x="19564" y="14521"/>
                  </a:cubicBezTo>
                  <a:cubicBezTo>
                    <a:pt x="19185" y="13118"/>
                    <a:pt x="18654" y="11791"/>
                    <a:pt x="17971" y="10502"/>
                  </a:cubicBezTo>
                  <a:cubicBezTo>
                    <a:pt x="16606" y="7924"/>
                    <a:pt x="14483" y="5801"/>
                    <a:pt x="11905" y="4436"/>
                  </a:cubicBezTo>
                  <a:cubicBezTo>
                    <a:pt x="10654" y="3792"/>
                    <a:pt x="9289" y="3261"/>
                    <a:pt x="7924" y="2882"/>
                  </a:cubicBezTo>
                  <a:cubicBezTo>
                    <a:pt x="6521" y="2465"/>
                    <a:pt x="5119" y="2161"/>
                    <a:pt x="3792" y="1744"/>
                  </a:cubicBezTo>
                  <a:cubicBezTo>
                    <a:pt x="2389" y="1479"/>
                    <a:pt x="1100" y="872"/>
                    <a:pt x="0" y="0"/>
                  </a:cubicBezTo>
                  <a:close/>
                </a:path>
              </a:pathLst>
            </a:cu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1"/>
            <p:cNvSpPr/>
            <p:nvPr/>
          </p:nvSpPr>
          <p:spPr>
            <a:xfrm>
              <a:off x="5800000" y="2117700"/>
              <a:ext cx="561150" cy="560200"/>
            </a:xfrm>
            <a:custGeom>
              <a:rect b="b" l="l" r="r" t="t"/>
              <a:pathLst>
                <a:path extrusionOk="0" h="22408" w="22446">
                  <a:moveTo>
                    <a:pt x="0" y="0"/>
                  </a:moveTo>
                  <a:lnTo>
                    <a:pt x="0" y="0"/>
                  </a:lnTo>
                  <a:cubicBezTo>
                    <a:pt x="872" y="1100"/>
                    <a:pt x="1479" y="2389"/>
                    <a:pt x="1744" y="3792"/>
                  </a:cubicBezTo>
                  <a:cubicBezTo>
                    <a:pt x="2161" y="5119"/>
                    <a:pt x="2465" y="6521"/>
                    <a:pt x="2844" y="7886"/>
                  </a:cubicBezTo>
                  <a:cubicBezTo>
                    <a:pt x="3261" y="9289"/>
                    <a:pt x="3792" y="10616"/>
                    <a:pt x="4436" y="11905"/>
                  </a:cubicBezTo>
                  <a:cubicBezTo>
                    <a:pt x="5801" y="14483"/>
                    <a:pt x="7924" y="16569"/>
                    <a:pt x="10502" y="17933"/>
                  </a:cubicBezTo>
                  <a:cubicBezTo>
                    <a:pt x="11791" y="18616"/>
                    <a:pt x="13118" y="19147"/>
                    <a:pt x="14521" y="19526"/>
                  </a:cubicBezTo>
                  <a:cubicBezTo>
                    <a:pt x="15886" y="19943"/>
                    <a:pt x="17289" y="20246"/>
                    <a:pt x="18654" y="20625"/>
                  </a:cubicBezTo>
                  <a:cubicBezTo>
                    <a:pt x="20019" y="20929"/>
                    <a:pt x="21346" y="21535"/>
                    <a:pt x="22445" y="22407"/>
                  </a:cubicBezTo>
                  <a:cubicBezTo>
                    <a:pt x="21497" y="21308"/>
                    <a:pt x="20132" y="20663"/>
                    <a:pt x="18767" y="20170"/>
                  </a:cubicBezTo>
                  <a:cubicBezTo>
                    <a:pt x="17403" y="19753"/>
                    <a:pt x="16000" y="19450"/>
                    <a:pt x="14635" y="19071"/>
                  </a:cubicBezTo>
                  <a:cubicBezTo>
                    <a:pt x="13270" y="18692"/>
                    <a:pt x="11981" y="18199"/>
                    <a:pt x="10730" y="17554"/>
                  </a:cubicBezTo>
                  <a:cubicBezTo>
                    <a:pt x="9479" y="16872"/>
                    <a:pt x="8341" y="16038"/>
                    <a:pt x="7355" y="15052"/>
                  </a:cubicBezTo>
                  <a:cubicBezTo>
                    <a:pt x="6370" y="14066"/>
                    <a:pt x="5536" y="12929"/>
                    <a:pt x="4853" y="11678"/>
                  </a:cubicBezTo>
                  <a:cubicBezTo>
                    <a:pt x="4209" y="10427"/>
                    <a:pt x="3678" y="9137"/>
                    <a:pt x="3299" y="7773"/>
                  </a:cubicBezTo>
                  <a:cubicBezTo>
                    <a:pt x="2920" y="6408"/>
                    <a:pt x="2616" y="5005"/>
                    <a:pt x="2199" y="3640"/>
                  </a:cubicBezTo>
                  <a:cubicBezTo>
                    <a:pt x="1706" y="2313"/>
                    <a:pt x="1100" y="948"/>
                    <a:pt x="0" y="0"/>
                  </a:cubicBezTo>
                  <a:close/>
                </a:path>
              </a:pathLst>
            </a:cu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p11"/>
          <p:cNvSpPr txBox="1"/>
          <p:nvPr>
            <p:ph hasCustomPrompt="1" type="title"/>
          </p:nvPr>
        </p:nvSpPr>
        <p:spPr>
          <a:xfrm>
            <a:off x="1465050" y="1572675"/>
            <a:ext cx="6213900" cy="1288500"/>
          </a:xfrm>
          <a:prstGeom prst="rect">
            <a:avLst/>
          </a:prstGeom>
        </p:spPr>
        <p:txBody>
          <a:bodyPr anchorCtr="0" anchor="ctr" bIns="91425" lIns="91425" spcFirstLastPara="1" rIns="91425" wrap="square" tIns="91425">
            <a:noAutofit/>
          </a:bodyPr>
          <a:lstStyle>
            <a:lvl1pPr lvl="0" algn="ctr">
              <a:spcBef>
                <a:spcPts val="0"/>
              </a:spcBef>
              <a:spcAft>
                <a:spcPts val="0"/>
              </a:spcAft>
              <a:buSzPts val="10000"/>
              <a:buNone/>
              <a:defRPr sz="80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57" name="Google Shape;57;p11"/>
          <p:cNvSpPr txBox="1"/>
          <p:nvPr>
            <p:ph idx="1" type="subTitle"/>
          </p:nvPr>
        </p:nvSpPr>
        <p:spPr>
          <a:xfrm>
            <a:off x="2265575" y="3080275"/>
            <a:ext cx="4613100" cy="44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accent2"/>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8" name="Shape 5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59" name="Shape 59"/>
        <p:cNvGrpSpPr/>
        <p:nvPr/>
      </p:nvGrpSpPr>
      <p:grpSpPr>
        <a:xfrm>
          <a:off x="0" y="0"/>
          <a:ext cx="0" cy="0"/>
          <a:chOff x="0" y="0"/>
          <a:chExt cx="0" cy="0"/>
        </a:xfrm>
      </p:grpSpPr>
      <p:sp>
        <p:nvSpPr>
          <p:cNvPr id="60" name="Google Shape;60;p13"/>
          <p:cNvSpPr txBox="1"/>
          <p:nvPr>
            <p:ph idx="1" type="subTitle"/>
          </p:nvPr>
        </p:nvSpPr>
        <p:spPr>
          <a:xfrm>
            <a:off x="1610200" y="1865025"/>
            <a:ext cx="2369700" cy="53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61" name="Google Shape;61;p13"/>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62" name="Google Shape;62;p13"/>
          <p:cNvSpPr txBox="1"/>
          <p:nvPr>
            <p:ph idx="2" type="title"/>
          </p:nvPr>
        </p:nvSpPr>
        <p:spPr>
          <a:xfrm>
            <a:off x="1610200" y="1410125"/>
            <a:ext cx="2369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63" name="Google Shape;63;p13"/>
          <p:cNvSpPr txBox="1"/>
          <p:nvPr>
            <p:ph hasCustomPrompt="1" idx="3" type="title"/>
          </p:nvPr>
        </p:nvSpPr>
        <p:spPr>
          <a:xfrm>
            <a:off x="714300" y="1702879"/>
            <a:ext cx="7248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2900">
                <a:solidFill>
                  <a:schemeClr val="accen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64" name="Google Shape;64;p13"/>
          <p:cNvSpPr txBox="1"/>
          <p:nvPr>
            <p:ph idx="4" type="subTitle"/>
          </p:nvPr>
        </p:nvSpPr>
        <p:spPr>
          <a:xfrm>
            <a:off x="1610200" y="3606675"/>
            <a:ext cx="2369700" cy="53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65" name="Google Shape;65;p13"/>
          <p:cNvSpPr txBox="1"/>
          <p:nvPr>
            <p:ph idx="5" type="title"/>
          </p:nvPr>
        </p:nvSpPr>
        <p:spPr>
          <a:xfrm>
            <a:off x="1610200" y="3151775"/>
            <a:ext cx="2369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66" name="Google Shape;66;p13"/>
          <p:cNvSpPr txBox="1"/>
          <p:nvPr>
            <p:ph hasCustomPrompt="1" idx="6" type="title"/>
          </p:nvPr>
        </p:nvSpPr>
        <p:spPr>
          <a:xfrm>
            <a:off x="714300" y="3444529"/>
            <a:ext cx="7248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2900">
                <a:solidFill>
                  <a:schemeClr val="accen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67" name="Google Shape;67;p13"/>
          <p:cNvSpPr txBox="1"/>
          <p:nvPr>
            <p:ph idx="7" type="subTitle"/>
          </p:nvPr>
        </p:nvSpPr>
        <p:spPr>
          <a:xfrm>
            <a:off x="6060000" y="1865025"/>
            <a:ext cx="2369700" cy="53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68" name="Google Shape;68;p13"/>
          <p:cNvSpPr txBox="1"/>
          <p:nvPr>
            <p:ph idx="8" type="title"/>
          </p:nvPr>
        </p:nvSpPr>
        <p:spPr>
          <a:xfrm>
            <a:off x="6060000" y="1410125"/>
            <a:ext cx="2369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69" name="Google Shape;69;p13"/>
          <p:cNvSpPr txBox="1"/>
          <p:nvPr>
            <p:ph hasCustomPrompt="1" idx="9" type="title"/>
          </p:nvPr>
        </p:nvSpPr>
        <p:spPr>
          <a:xfrm>
            <a:off x="5164100" y="1702879"/>
            <a:ext cx="7248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2900">
                <a:solidFill>
                  <a:schemeClr val="accen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70" name="Google Shape;70;p13"/>
          <p:cNvSpPr txBox="1"/>
          <p:nvPr>
            <p:ph idx="13" type="subTitle"/>
          </p:nvPr>
        </p:nvSpPr>
        <p:spPr>
          <a:xfrm>
            <a:off x="6060000" y="3606675"/>
            <a:ext cx="2369700" cy="53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71" name="Google Shape;71;p13"/>
          <p:cNvSpPr txBox="1"/>
          <p:nvPr>
            <p:ph idx="14" type="title"/>
          </p:nvPr>
        </p:nvSpPr>
        <p:spPr>
          <a:xfrm>
            <a:off x="6060000" y="3151775"/>
            <a:ext cx="2369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72" name="Google Shape;72;p13"/>
          <p:cNvSpPr txBox="1"/>
          <p:nvPr>
            <p:ph hasCustomPrompt="1" idx="15" type="title"/>
          </p:nvPr>
        </p:nvSpPr>
        <p:spPr>
          <a:xfrm>
            <a:off x="5164100" y="3444529"/>
            <a:ext cx="7248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2900">
                <a:solidFill>
                  <a:schemeClr val="accen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4">
    <p:spTree>
      <p:nvGrpSpPr>
        <p:cNvPr id="73" name="Shape 73"/>
        <p:cNvGrpSpPr/>
        <p:nvPr/>
      </p:nvGrpSpPr>
      <p:grpSpPr>
        <a:xfrm>
          <a:off x="0" y="0"/>
          <a:ext cx="0" cy="0"/>
          <a:chOff x="0" y="0"/>
          <a:chExt cx="0" cy="0"/>
        </a:xfrm>
      </p:grpSpPr>
      <p:sp>
        <p:nvSpPr>
          <p:cNvPr id="74" name="Google Shape;74;p14"/>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75" name="Google Shape;75;p14"/>
          <p:cNvSpPr txBox="1"/>
          <p:nvPr>
            <p:ph idx="1" type="subTitle"/>
          </p:nvPr>
        </p:nvSpPr>
        <p:spPr>
          <a:xfrm>
            <a:off x="714300" y="1544475"/>
            <a:ext cx="3724500" cy="232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Char char="●"/>
              <a:defRPr sz="1400"/>
            </a:lvl1pPr>
            <a:lvl2pPr lvl="1" rtl="0" algn="ctr">
              <a:lnSpc>
                <a:spcPct val="100000"/>
              </a:lnSpc>
              <a:spcBef>
                <a:spcPts val="0"/>
              </a:spcBef>
              <a:spcAft>
                <a:spcPts val="0"/>
              </a:spcAft>
              <a:buSzPts val="1200"/>
              <a:buChar char="○"/>
              <a:defRPr sz="1200"/>
            </a:lvl2pPr>
            <a:lvl3pPr lvl="2" rtl="0" algn="ctr">
              <a:lnSpc>
                <a:spcPct val="100000"/>
              </a:lnSpc>
              <a:spcBef>
                <a:spcPts val="0"/>
              </a:spcBef>
              <a:spcAft>
                <a:spcPts val="0"/>
              </a:spcAft>
              <a:buSzPts val="1200"/>
              <a:buChar char="■"/>
              <a:defRPr sz="1200"/>
            </a:lvl3pPr>
            <a:lvl4pPr lvl="3" rtl="0" algn="ctr">
              <a:lnSpc>
                <a:spcPct val="100000"/>
              </a:lnSpc>
              <a:spcBef>
                <a:spcPts val="0"/>
              </a:spcBef>
              <a:spcAft>
                <a:spcPts val="0"/>
              </a:spcAft>
              <a:buSzPts val="1200"/>
              <a:buChar char="●"/>
              <a:defRPr sz="1200"/>
            </a:lvl4pPr>
            <a:lvl5pPr lvl="4" rtl="0" algn="ctr">
              <a:lnSpc>
                <a:spcPct val="100000"/>
              </a:lnSpc>
              <a:spcBef>
                <a:spcPts val="0"/>
              </a:spcBef>
              <a:spcAft>
                <a:spcPts val="0"/>
              </a:spcAft>
              <a:buSzPts val="1200"/>
              <a:buChar char="○"/>
              <a:defRPr sz="1200"/>
            </a:lvl5pPr>
            <a:lvl6pPr lvl="5" rtl="0" algn="ctr">
              <a:lnSpc>
                <a:spcPct val="100000"/>
              </a:lnSpc>
              <a:spcBef>
                <a:spcPts val="0"/>
              </a:spcBef>
              <a:spcAft>
                <a:spcPts val="0"/>
              </a:spcAft>
              <a:buSzPts val="1200"/>
              <a:buChar char="■"/>
              <a:defRPr sz="1200"/>
            </a:lvl6pPr>
            <a:lvl7pPr lvl="6" rtl="0" algn="ctr">
              <a:lnSpc>
                <a:spcPct val="100000"/>
              </a:lnSpc>
              <a:spcBef>
                <a:spcPts val="0"/>
              </a:spcBef>
              <a:spcAft>
                <a:spcPts val="0"/>
              </a:spcAft>
              <a:buSzPts val="1200"/>
              <a:buChar char="●"/>
              <a:defRPr sz="1200"/>
            </a:lvl7pPr>
            <a:lvl8pPr lvl="7" rtl="0" algn="ctr">
              <a:lnSpc>
                <a:spcPct val="100000"/>
              </a:lnSpc>
              <a:spcBef>
                <a:spcPts val="0"/>
              </a:spcBef>
              <a:spcAft>
                <a:spcPts val="0"/>
              </a:spcAft>
              <a:buSzPts val="1200"/>
              <a:buChar char="○"/>
              <a:defRPr sz="1200"/>
            </a:lvl8pPr>
            <a:lvl9pPr lvl="8" rtl="0" algn="ctr">
              <a:lnSpc>
                <a:spcPct val="100000"/>
              </a:lnSpc>
              <a:spcBef>
                <a:spcPts val="0"/>
              </a:spcBef>
              <a:spcAft>
                <a:spcPts val="0"/>
              </a:spcAft>
              <a:buSzPts val="1200"/>
              <a:buChar char="■"/>
              <a:defRPr sz="1200"/>
            </a:lvl9pPr>
          </a:lstStyle>
          <a:p/>
        </p:txBody>
      </p:sp>
      <p:sp>
        <p:nvSpPr>
          <p:cNvPr id="76" name="Google Shape;76;p14"/>
          <p:cNvSpPr txBox="1"/>
          <p:nvPr>
            <p:ph idx="2" type="subTitle"/>
          </p:nvPr>
        </p:nvSpPr>
        <p:spPr>
          <a:xfrm>
            <a:off x="4705200" y="1544475"/>
            <a:ext cx="3724500" cy="232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Char char="●"/>
              <a:defRPr sz="1400"/>
            </a:lvl1pPr>
            <a:lvl2pPr lvl="1" rtl="0" algn="ctr">
              <a:lnSpc>
                <a:spcPct val="100000"/>
              </a:lnSpc>
              <a:spcBef>
                <a:spcPts val="0"/>
              </a:spcBef>
              <a:spcAft>
                <a:spcPts val="0"/>
              </a:spcAft>
              <a:buSzPts val="1200"/>
              <a:buChar char="○"/>
              <a:defRPr sz="1200"/>
            </a:lvl2pPr>
            <a:lvl3pPr lvl="2" rtl="0" algn="ctr">
              <a:lnSpc>
                <a:spcPct val="100000"/>
              </a:lnSpc>
              <a:spcBef>
                <a:spcPts val="0"/>
              </a:spcBef>
              <a:spcAft>
                <a:spcPts val="0"/>
              </a:spcAft>
              <a:buSzPts val="1200"/>
              <a:buChar char="■"/>
              <a:defRPr sz="1200"/>
            </a:lvl3pPr>
            <a:lvl4pPr lvl="3" rtl="0" algn="ctr">
              <a:lnSpc>
                <a:spcPct val="100000"/>
              </a:lnSpc>
              <a:spcBef>
                <a:spcPts val="0"/>
              </a:spcBef>
              <a:spcAft>
                <a:spcPts val="0"/>
              </a:spcAft>
              <a:buSzPts val="1200"/>
              <a:buChar char="●"/>
              <a:defRPr sz="1200"/>
            </a:lvl4pPr>
            <a:lvl5pPr lvl="4" rtl="0" algn="ctr">
              <a:lnSpc>
                <a:spcPct val="100000"/>
              </a:lnSpc>
              <a:spcBef>
                <a:spcPts val="0"/>
              </a:spcBef>
              <a:spcAft>
                <a:spcPts val="0"/>
              </a:spcAft>
              <a:buSzPts val="1200"/>
              <a:buChar char="○"/>
              <a:defRPr sz="1200"/>
            </a:lvl5pPr>
            <a:lvl6pPr lvl="5" rtl="0" algn="ctr">
              <a:lnSpc>
                <a:spcPct val="100000"/>
              </a:lnSpc>
              <a:spcBef>
                <a:spcPts val="0"/>
              </a:spcBef>
              <a:spcAft>
                <a:spcPts val="0"/>
              </a:spcAft>
              <a:buSzPts val="1200"/>
              <a:buChar char="■"/>
              <a:defRPr sz="1200"/>
            </a:lvl6pPr>
            <a:lvl7pPr lvl="6" rtl="0" algn="ctr">
              <a:lnSpc>
                <a:spcPct val="100000"/>
              </a:lnSpc>
              <a:spcBef>
                <a:spcPts val="0"/>
              </a:spcBef>
              <a:spcAft>
                <a:spcPts val="0"/>
              </a:spcAft>
              <a:buSzPts val="1200"/>
              <a:buChar char="●"/>
              <a:defRPr sz="1200"/>
            </a:lvl7pPr>
            <a:lvl8pPr lvl="7" rtl="0" algn="ctr">
              <a:lnSpc>
                <a:spcPct val="100000"/>
              </a:lnSpc>
              <a:spcBef>
                <a:spcPts val="0"/>
              </a:spcBef>
              <a:spcAft>
                <a:spcPts val="0"/>
              </a:spcAft>
              <a:buSzPts val="1200"/>
              <a:buChar char="○"/>
              <a:defRPr sz="1200"/>
            </a:lvl8pPr>
            <a:lvl9pPr lvl="8" rtl="0" algn="ctr">
              <a:lnSpc>
                <a:spcPct val="100000"/>
              </a:lnSpc>
              <a:spcBef>
                <a:spcPts val="0"/>
              </a:spcBef>
              <a:spcAft>
                <a:spcPts val="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77" name="Shape 77"/>
        <p:cNvGrpSpPr/>
        <p:nvPr/>
      </p:nvGrpSpPr>
      <p:grpSpPr>
        <a:xfrm>
          <a:off x="0" y="0"/>
          <a:ext cx="0" cy="0"/>
          <a:chOff x="0" y="0"/>
          <a:chExt cx="0" cy="0"/>
        </a:xfrm>
      </p:grpSpPr>
      <p:sp>
        <p:nvSpPr>
          <p:cNvPr id="78" name="Google Shape;78;p15"/>
          <p:cNvSpPr txBox="1"/>
          <p:nvPr>
            <p:ph idx="1" type="subTitle"/>
          </p:nvPr>
        </p:nvSpPr>
        <p:spPr>
          <a:xfrm>
            <a:off x="714300" y="3328050"/>
            <a:ext cx="2369700" cy="81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79" name="Google Shape;79;p15"/>
          <p:cNvSpPr txBox="1"/>
          <p:nvPr>
            <p:ph type="title"/>
          </p:nvPr>
        </p:nvSpPr>
        <p:spPr>
          <a:xfrm>
            <a:off x="714300" y="2854100"/>
            <a:ext cx="2369700" cy="41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80" name="Google Shape;80;p15"/>
          <p:cNvSpPr txBox="1"/>
          <p:nvPr>
            <p:ph idx="2" type="subTitle"/>
          </p:nvPr>
        </p:nvSpPr>
        <p:spPr>
          <a:xfrm>
            <a:off x="3387150" y="3328050"/>
            <a:ext cx="2369700" cy="81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81" name="Google Shape;81;p15"/>
          <p:cNvSpPr txBox="1"/>
          <p:nvPr>
            <p:ph idx="3" type="title"/>
          </p:nvPr>
        </p:nvSpPr>
        <p:spPr>
          <a:xfrm>
            <a:off x="3387150" y="2854100"/>
            <a:ext cx="2369700" cy="41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82" name="Google Shape;82;p15"/>
          <p:cNvSpPr txBox="1"/>
          <p:nvPr>
            <p:ph idx="4" type="subTitle"/>
          </p:nvPr>
        </p:nvSpPr>
        <p:spPr>
          <a:xfrm>
            <a:off x="6060000" y="3328050"/>
            <a:ext cx="2369700" cy="81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83" name="Google Shape;83;p15"/>
          <p:cNvSpPr txBox="1"/>
          <p:nvPr>
            <p:ph idx="5" type="title"/>
          </p:nvPr>
        </p:nvSpPr>
        <p:spPr>
          <a:xfrm>
            <a:off x="6060000" y="2854100"/>
            <a:ext cx="2369700" cy="41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84" name="Google Shape;84;p15"/>
          <p:cNvSpPr txBox="1"/>
          <p:nvPr>
            <p:ph idx="6"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_2">
    <p:spTree>
      <p:nvGrpSpPr>
        <p:cNvPr id="85" name="Shape 85"/>
        <p:cNvGrpSpPr/>
        <p:nvPr/>
      </p:nvGrpSpPr>
      <p:grpSpPr>
        <a:xfrm>
          <a:off x="0" y="0"/>
          <a:ext cx="0" cy="0"/>
          <a:chOff x="0" y="0"/>
          <a:chExt cx="0" cy="0"/>
        </a:xfrm>
      </p:grpSpPr>
      <p:sp>
        <p:nvSpPr>
          <p:cNvPr id="86" name="Google Shape;86;p16"/>
          <p:cNvSpPr txBox="1"/>
          <p:nvPr>
            <p:ph idx="1" type="subTitle"/>
          </p:nvPr>
        </p:nvSpPr>
        <p:spPr>
          <a:xfrm>
            <a:off x="714300" y="1893275"/>
            <a:ext cx="2369700" cy="81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87" name="Google Shape;87;p16"/>
          <p:cNvSpPr txBox="1"/>
          <p:nvPr>
            <p:ph type="title"/>
          </p:nvPr>
        </p:nvSpPr>
        <p:spPr>
          <a:xfrm>
            <a:off x="714300" y="1481675"/>
            <a:ext cx="2369700" cy="411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88" name="Google Shape;88;p16"/>
          <p:cNvSpPr txBox="1"/>
          <p:nvPr>
            <p:ph idx="2" type="title"/>
          </p:nvPr>
        </p:nvSpPr>
        <p:spPr>
          <a:xfrm>
            <a:off x="714300" y="3192675"/>
            <a:ext cx="2369700" cy="411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89" name="Google Shape;89;p16"/>
          <p:cNvSpPr txBox="1"/>
          <p:nvPr>
            <p:ph idx="3" type="subTitle"/>
          </p:nvPr>
        </p:nvSpPr>
        <p:spPr>
          <a:xfrm>
            <a:off x="6060000" y="3604275"/>
            <a:ext cx="2369700" cy="81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90" name="Google Shape;90;p16"/>
          <p:cNvSpPr txBox="1"/>
          <p:nvPr>
            <p:ph idx="4" type="title"/>
          </p:nvPr>
        </p:nvSpPr>
        <p:spPr>
          <a:xfrm>
            <a:off x="6060000" y="3192675"/>
            <a:ext cx="2369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91" name="Google Shape;91;p16"/>
          <p:cNvSpPr txBox="1"/>
          <p:nvPr>
            <p:ph idx="5"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92" name="Google Shape;92;p16"/>
          <p:cNvSpPr txBox="1"/>
          <p:nvPr>
            <p:ph idx="6" type="subTitle"/>
          </p:nvPr>
        </p:nvSpPr>
        <p:spPr>
          <a:xfrm>
            <a:off x="6060000" y="1893275"/>
            <a:ext cx="2369700" cy="81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93" name="Google Shape;93;p16"/>
          <p:cNvSpPr txBox="1"/>
          <p:nvPr>
            <p:ph idx="7" type="title"/>
          </p:nvPr>
        </p:nvSpPr>
        <p:spPr>
          <a:xfrm>
            <a:off x="6060000" y="1481675"/>
            <a:ext cx="2369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94" name="Google Shape;94;p16"/>
          <p:cNvSpPr txBox="1"/>
          <p:nvPr>
            <p:ph idx="8" type="subTitle"/>
          </p:nvPr>
        </p:nvSpPr>
        <p:spPr>
          <a:xfrm>
            <a:off x="714300" y="3604275"/>
            <a:ext cx="2369700" cy="81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_1">
    <p:spTree>
      <p:nvGrpSpPr>
        <p:cNvPr id="95" name="Shape 95"/>
        <p:cNvGrpSpPr/>
        <p:nvPr/>
      </p:nvGrpSpPr>
      <p:grpSpPr>
        <a:xfrm>
          <a:off x="0" y="0"/>
          <a:ext cx="0" cy="0"/>
          <a:chOff x="0" y="0"/>
          <a:chExt cx="0" cy="0"/>
        </a:xfrm>
      </p:grpSpPr>
      <p:sp>
        <p:nvSpPr>
          <p:cNvPr id="96" name="Google Shape;96;p17"/>
          <p:cNvSpPr txBox="1"/>
          <p:nvPr>
            <p:ph idx="1" type="subTitle"/>
          </p:nvPr>
        </p:nvSpPr>
        <p:spPr>
          <a:xfrm>
            <a:off x="1811088" y="2844875"/>
            <a:ext cx="2255700" cy="55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97" name="Google Shape;97;p17"/>
          <p:cNvSpPr txBox="1"/>
          <p:nvPr>
            <p:ph type="title"/>
          </p:nvPr>
        </p:nvSpPr>
        <p:spPr>
          <a:xfrm>
            <a:off x="1811088" y="2447125"/>
            <a:ext cx="2255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98" name="Google Shape;98;p17"/>
          <p:cNvSpPr txBox="1"/>
          <p:nvPr>
            <p:ph idx="2" type="subTitle"/>
          </p:nvPr>
        </p:nvSpPr>
        <p:spPr>
          <a:xfrm>
            <a:off x="5994446" y="2844875"/>
            <a:ext cx="2255700" cy="55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99" name="Google Shape;99;p17"/>
          <p:cNvSpPr txBox="1"/>
          <p:nvPr>
            <p:ph idx="3" type="title"/>
          </p:nvPr>
        </p:nvSpPr>
        <p:spPr>
          <a:xfrm>
            <a:off x="5994446" y="2447125"/>
            <a:ext cx="2255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00" name="Google Shape;100;p17"/>
          <p:cNvSpPr txBox="1"/>
          <p:nvPr>
            <p:ph idx="4" type="subTitle"/>
          </p:nvPr>
        </p:nvSpPr>
        <p:spPr>
          <a:xfrm>
            <a:off x="1811080" y="4050050"/>
            <a:ext cx="2255700" cy="55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101" name="Google Shape;101;p17"/>
          <p:cNvSpPr txBox="1"/>
          <p:nvPr>
            <p:ph idx="5" type="title"/>
          </p:nvPr>
        </p:nvSpPr>
        <p:spPr>
          <a:xfrm>
            <a:off x="1811080" y="3652300"/>
            <a:ext cx="2255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02" name="Google Shape;102;p17"/>
          <p:cNvSpPr txBox="1"/>
          <p:nvPr>
            <p:ph idx="6"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03" name="Google Shape;103;p17"/>
          <p:cNvSpPr txBox="1"/>
          <p:nvPr>
            <p:ph idx="7" type="subTitle"/>
          </p:nvPr>
        </p:nvSpPr>
        <p:spPr>
          <a:xfrm>
            <a:off x="1811088" y="1639688"/>
            <a:ext cx="2255700" cy="55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104" name="Google Shape;104;p17"/>
          <p:cNvSpPr txBox="1"/>
          <p:nvPr>
            <p:ph idx="8" type="title"/>
          </p:nvPr>
        </p:nvSpPr>
        <p:spPr>
          <a:xfrm>
            <a:off x="1811088" y="1241938"/>
            <a:ext cx="2255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05" name="Google Shape;105;p17"/>
          <p:cNvSpPr txBox="1"/>
          <p:nvPr>
            <p:ph idx="9" type="subTitle"/>
          </p:nvPr>
        </p:nvSpPr>
        <p:spPr>
          <a:xfrm>
            <a:off x="5994446" y="1639688"/>
            <a:ext cx="2255700" cy="55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106" name="Google Shape;106;p17"/>
          <p:cNvSpPr txBox="1"/>
          <p:nvPr>
            <p:ph idx="13" type="title"/>
          </p:nvPr>
        </p:nvSpPr>
        <p:spPr>
          <a:xfrm>
            <a:off x="5994446" y="1241938"/>
            <a:ext cx="2255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07" name="Google Shape;107;p17"/>
          <p:cNvSpPr txBox="1"/>
          <p:nvPr>
            <p:ph idx="14" type="subTitle"/>
          </p:nvPr>
        </p:nvSpPr>
        <p:spPr>
          <a:xfrm>
            <a:off x="5994430" y="4050038"/>
            <a:ext cx="2255700" cy="55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108" name="Google Shape;108;p17"/>
          <p:cNvSpPr txBox="1"/>
          <p:nvPr>
            <p:ph idx="15" type="title"/>
          </p:nvPr>
        </p:nvSpPr>
        <p:spPr>
          <a:xfrm>
            <a:off x="5994430" y="3652288"/>
            <a:ext cx="2255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6">
    <p:spTree>
      <p:nvGrpSpPr>
        <p:cNvPr id="109" name="Shape 109"/>
        <p:cNvGrpSpPr/>
        <p:nvPr/>
      </p:nvGrpSpPr>
      <p:grpSpPr>
        <a:xfrm>
          <a:off x="0" y="0"/>
          <a:ext cx="0" cy="0"/>
          <a:chOff x="0" y="0"/>
          <a:chExt cx="0" cy="0"/>
        </a:xfrm>
      </p:grpSpPr>
      <p:sp>
        <p:nvSpPr>
          <p:cNvPr id="110" name="Google Shape;110;p18"/>
          <p:cNvSpPr txBox="1"/>
          <p:nvPr>
            <p:ph idx="1" type="subTitle"/>
          </p:nvPr>
        </p:nvSpPr>
        <p:spPr>
          <a:xfrm>
            <a:off x="1209526" y="2567657"/>
            <a:ext cx="2429100" cy="1044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solidFill>
                  <a:srgbClr val="595959"/>
                </a:solidFill>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111" name="Google Shape;111;p18"/>
          <p:cNvSpPr txBox="1"/>
          <p:nvPr>
            <p:ph type="title"/>
          </p:nvPr>
        </p:nvSpPr>
        <p:spPr>
          <a:xfrm>
            <a:off x="1209526" y="1417425"/>
            <a:ext cx="2429100" cy="1044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lgn="ctr">
              <a:spcBef>
                <a:spcPts val="0"/>
              </a:spcBef>
              <a:spcAft>
                <a:spcPts val="0"/>
              </a:spcAft>
              <a:buSzPts val="3100"/>
              <a:buNone/>
              <a:defRPr/>
            </a:lvl2pPr>
            <a:lvl3pPr lvl="2" rtl="0" algn="ctr">
              <a:spcBef>
                <a:spcPts val="0"/>
              </a:spcBef>
              <a:spcAft>
                <a:spcPts val="0"/>
              </a:spcAft>
              <a:buSzPts val="3100"/>
              <a:buNone/>
              <a:defRPr/>
            </a:lvl3pPr>
            <a:lvl4pPr lvl="3" rtl="0" algn="ctr">
              <a:spcBef>
                <a:spcPts val="0"/>
              </a:spcBef>
              <a:spcAft>
                <a:spcPts val="0"/>
              </a:spcAft>
              <a:buSzPts val="3100"/>
              <a:buNone/>
              <a:defRPr/>
            </a:lvl4pPr>
            <a:lvl5pPr lvl="4" rtl="0" algn="ctr">
              <a:spcBef>
                <a:spcPts val="0"/>
              </a:spcBef>
              <a:spcAft>
                <a:spcPts val="0"/>
              </a:spcAft>
              <a:buSzPts val="3100"/>
              <a:buNone/>
              <a:defRPr/>
            </a:lvl5pPr>
            <a:lvl6pPr lvl="5" rtl="0" algn="ctr">
              <a:spcBef>
                <a:spcPts val="0"/>
              </a:spcBef>
              <a:spcAft>
                <a:spcPts val="0"/>
              </a:spcAft>
              <a:buSzPts val="3100"/>
              <a:buNone/>
              <a:defRPr/>
            </a:lvl6pPr>
            <a:lvl7pPr lvl="6" rtl="0" algn="ctr">
              <a:spcBef>
                <a:spcPts val="0"/>
              </a:spcBef>
              <a:spcAft>
                <a:spcPts val="0"/>
              </a:spcAft>
              <a:buSzPts val="3100"/>
              <a:buNone/>
              <a:defRPr/>
            </a:lvl7pPr>
            <a:lvl8pPr lvl="7" rtl="0" algn="ctr">
              <a:spcBef>
                <a:spcPts val="0"/>
              </a:spcBef>
              <a:spcAft>
                <a:spcPts val="0"/>
              </a:spcAft>
              <a:buSzPts val="3100"/>
              <a:buNone/>
              <a:defRPr/>
            </a:lvl8pPr>
            <a:lvl9pPr lvl="8" rtl="0" algn="ctr">
              <a:spcBef>
                <a:spcPts val="0"/>
              </a:spcBef>
              <a:spcAft>
                <a:spcPts val="0"/>
              </a:spcAft>
              <a:buSzPts val="31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6_1">
    <p:spTree>
      <p:nvGrpSpPr>
        <p:cNvPr id="112" name="Shape 112"/>
        <p:cNvGrpSpPr/>
        <p:nvPr/>
      </p:nvGrpSpPr>
      <p:grpSpPr>
        <a:xfrm>
          <a:off x="0" y="0"/>
          <a:ext cx="0" cy="0"/>
          <a:chOff x="0" y="0"/>
          <a:chExt cx="0" cy="0"/>
        </a:xfrm>
      </p:grpSpPr>
      <p:sp>
        <p:nvSpPr>
          <p:cNvPr id="113" name="Google Shape;113;p19"/>
          <p:cNvSpPr txBox="1"/>
          <p:nvPr>
            <p:ph idx="1" type="subTitle"/>
          </p:nvPr>
        </p:nvSpPr>
        <p:spPr>
          <a:xfrm>
            <a:off x="714325" y="1057275"/>
            <a:ext cx="7715400" cy="354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vl1pPr>
            <a:lvl2pPr lvl="1" rtl="0" algn="ctr">
              <a:lnSpc>
                <a:spcPct val="100000"/>
              </a:lnSpc>
              <a:spcBef>
                <a:spcPts val="0"/>
              </a:spcBef>
              <a:spcAft>
                <a:spcPts val="0"/>
              </a:spcAft>
              <a:buSzPts val="1200"/>
              <a:buChar char="○"/>
              <a:defRPr sz="1200"/>
            </a:lvl2pPr>
            <a:lvl3pPr lvl="2" rtl="0" algn="ctr">
              <a:lnSpc>
                <a:spcPct val="100000"/>
              </a:lnSpc>
              <a:spcBef>
                <a:spcPts val="0"/>
              </a:spcBef>
              <a:spcAft>
                <a:spcPts val="0"/>
              </a:spcAft>
              <a:buSzPts val="1200"/>
              <a:buChar char="■"/>
              <a:defRPr sz="1200"/>
            </a:lvl3pPr>
            <a:lvl4pPr lvl="3" rtl="0" algn="ctr">
              <a:lnSpc>
                <a:spcPct val="100000"/>
              </a:lnSpc>
              <a:spcBef>
                <a:spcPts val="0"/>
              </a:spcBef>
              <a:spcAft>
                <a:spcPts val="0"/>
              </a:spcAft>
              <a:buSzPts val="1200"/>
              <a:buChar char="●"/>
              <a:defRPr sz="1200"/>
            </a:lvl4pPr>
            <a:lvl5pPr lvl="4" rtl="0" algn="ctr">
              <a:lnSpc>
                <a:spcPct val="100000"/>
              </a:lnSpc>
              <a:spcBef>
                <a:spcPts val="0"/>
              </a:spcBef>
              <a:spcAft>
                <a:spcPts val="0"/>
              </a:spcAft>
              <a:buSzPts val="1200"/>
              <a:buChar char="○"/>
              <a:defRPr sz="1200"/>
            </a:lvl5pPr>
            <a:lvl6pPr lvl="5" rtl="0" algn="ctr">
              <a:lnSpc>
                <a:spcPct val="100000"/>
              </a:lnSpc>
              <a:spcBef>
                <a:spcPts val="0"/>
              </a:spcBef>
              <a:spcAft>
                <a:spcPts val="0"/>
              </a:spcAft>
              <a:buSzPts val="1200"/>
              <a:buChar char="■"/>
              <a:defRPr sz="1200"/>
            </a:lvl6pPr>
            <a:lvl7pPr lvl="6" rtl="0" algn="ctr">
              <a:lnSpc>
                <a:spcPct val="100000"/>
              </a:lnSpc>
              <a:spcBef>
                <a:spcPts val="0"/>
              </a:spcBef>
              <a:spcAft>
                <a:spcPts val="0"/>
              </a:spcAft>
              <a:buSzPts val="1200"/>
              <a:buChar char="●"/>
              <a:defRPr sz="1200"/>
            </a:lvl7pPr>
            <a:lvl8pPr lvl="7" rtl="0" algn="ctr">
              <a:lnSpc>
                <a:spcPct val="100000"/>
              </a:lnSpc>
              <a:spcBef>
                <a:spcPts val="0"/>
              </a:spcBef>
              <a:spcAft>
                <a:spcPts val="0"/>
              </a:spcAft>
              <a:buSzPts val="1200"/>
              <a:buChar char="○"/>
              <a:defRPr sz="1200"/>
            </a:lvl8pPr>
            <a:lvl9pPr lvl="8" rtl="0" algn="ctr">
              <a:lnSpc>
                <a:spcPct val="100000"/>
              </a:lnSpc>
              <a:spcBef>
                <a:spcPts val="0"/>
              </a:spcBef>
              <a:spcAft>
                <a:spcPts val="0"/>
              </a:spcAft>
              <a:buSzPts val="1200"/>
              <a:buChar char="■"/>
              <a:defRPr sz="1200"/>
            </a:lvl9pPr>
          </a:lstStyle>
          <a:p/>
        </p:txBody>
      </p:sp>
      <p:sp>
        <p:nvSpPr>
          <p:cNvPr id="114" name="Google Shape;114;p19"/>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115" name="Shape 115"/>
        <p:cNvGrpSpPr/>
        <p:nvPr/>
      </p:nvGrpSpPr>
      <p:grpSpPr>
        <a:xfrm>
          <a:off x="0" y="0"/>
          <a:ext cx="0" cy="0"/>
          <a:chOff x="0" y="0"/>
          <a:chExt cx="0" cy="0"/>
        </a:xfrm>
      </p:grpSpPr>
      <p:grpSp>
        <p:nvGrpSpPr>
          <p:cNvPr id="116" name="Google Shape;116;p20"/>
          <p:cNvGrpSpPr/>
          <p:nvPr/>
        </p:nvGrpSpPr>
        <p:grpSpPr>
          <a:xfrm flipH="1" rot="10800000">
            <a:off x="1481162" y="709575"/>
            <a:ext cx="6181671" cy="3724339"/>
            <a:chOff x="1481162" y="709575"/>
            <a:chExt cx="6181671" cy="3724339"/>
          </a:xfrm>
        </p:grpSpPr>
        <p:sp>
          <p:nvSpPr>
            <p:cNvPr id="117" name="Google Shape;117;p20"/>
            <p:cNvSpPr/>
            <p:nvPr/>
          </p:nvSpPr>
          <p:spPr>
            <a:xfrm>
              <a:off x="5771049" y="2663587"/>
              <a:ext cx="1809607" cy="1679591"/>
            </a:xfrm>
            <a:custGeom>
              <a:rect b="b" l="l" r="r" t="t"/>
              <a:pathLst>
                <a:path extrusionOk="0" h="25820" w="25858">
                  <a:moveTo>
                    <a:pt x="4399" y="25819"/>
                  </a:moveTo>
                  <a:lnTo>
                    <a:pt x="25858" y="4360"/>
                  </a:lnTo>
                  <a:cubicBezTo>
                    <a:pt x="25858" y="4360"/>
                    <a:pt x="15469" y="0"/>
                    <a:pt x="7735" y="7735"/>
                  </a:cubicBezTo>
                  <a:cubicBezTo>
                    <a:pt x="1" y="15431"/>
                    <a:pt x="4399" y="25819"/>
                    <a:pt x="4399" y="2581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p:nvPr/>
          </p:nvSpPr>
          <p:spPr>
            <a:xfrm>
              <a:off x="1481162" y="709575"/>
              <a:ext cx="6181671" cy="3724339"/>
            </a:xfrm>
            <a:custGeom>
              <a:rect b="b" l="l" r="r" t="t"/>
              <a:pathLst>
                <a:path extrusionOk="0" h="59147" w="90501">
                  <a:moveTo>
                    <a:pt x="69269" y="1"/>
                  </a:moveTo>
                  <a:lnTo>
                    <a:pt x="7128" y="1"/>
                  </a:lnTo>
                  <a:cubicBezTo>
                    <a:pt x="3185" y="1"/>
                    <a:pt x="0" y="3185"/>
                    <a:pt x="0" y="7128"/>
                  </a:cubicBezTo>
                  <a:lnTo>
                    <a:pt x="0" y="37914"/>
                  </a:lnTo>
                  <a:cubicBezTo>
                    <a:pt x="0" y="49668"/>
                    <a:pt x="9516" y="59146"/>
                    <a:pt x="21270" y="59146"/>
                  </a:cubicBezTo>
                  <a:lnTo>
                    <a:pt x="63127" y="59146"/>
                  </a:lnTo>
                  <a:cubicBezTo>
                    <a:pt x="72415" y="59146"/>
                    <a:pt x="68548" y="47582"/>
                    <a:pt x="73742" y="42388"/>
                  </a:cubicBezTo>
                  <a:cubicBezTo>
                    <a:pt x="78937" y="37194"/>
                    <a:pt x="90500" y="41061"/>
                    <a:pt x="90500" y="31772"/>
                  </a:cubicBezTo>
                  <a:lnTo>
                    <a:pt x="90500" y="31772"/>
                  </a:lnTo>
                  <a:lnTo>
                    <a:pt x="90500" y="21232"/>
                  </a:lnTo>
                  <a:cubicBezTo>
                    <a:pt x="90500" y="9517"/>
                    <a:pt x="80984" y="1"/>
                    <a:pt x="69269" y="1"/>
                  </a:cubicBezTo>
                  <a:close/>
                </a:path>
              </a:pathLst>
            </a:cu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20"/>
          <p:cNvSpPr txBox="1"/>
          <p:nvPr>
            <p:ph idx="1" type="subTitle"/>
          </p:nvPr>
        </p:nvSpPr>
        <p:spPr>
          <a:xfrm>
            <a:off x="2824788" y="1452550"/>
            <a:ext cx="3494400" cy="146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sz="1900">
                <a:solidFill>
                  <a:schemeClr val="accent2"/>
                </a:solidFill>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120" name="Google Shape;120;p20"/>
          <p:cNvSpPr txBox="1"/>
          <p:nvPr>
            <p:ph type="title"/>
          </p:nvPr>
        </p:nvSpPr>
        <p:spPr>
          <a:xfrm>
            <a:off x="3191540" y="3216950"/>
            <a:ext cx="2760900" cy="411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200"/>
              <a:buNone/>
              <a:defRPr sz="2200">
                <a:solidFill>
                  <a:schemeClr val="accent2"/>
                </a:solidFill>
              </a:defRPr>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grpSp>
        <p:nvGrpSpPr>
          <p:cNvPr id="19" name="Google Shape;19;p3"/>
          <p:cNvGrpSpPr/>
          <p:nvPr/>
        </p:nvGrpSpPr>
        <p:grpSpPr>
          <a:xfrm>
            <a:off x="714175" y="709575"/>
            <a:ext cx="7715437" cy="3724339"/>
            <a:chOff x="714175" y="709575"/>
            <a:chExt cx="7715437" cy="3724339"/>
          </a:xfrm>
        </p:grpSpPr>
        <p:sp>
          <p:nvSpPr>
            <p:cNvPr id="20" name="Google Shape;20;p3"/>
            <p:cNvSpPr/>
            <p:nvPr/>
          </p:nvSpPr>
          <p:spPr>
            <a:xfrm>
              <a:off x="6068400" y="2663575"/>
              <a:ext cx="2258567" cy="1679591"/>
            </a:xfrm>
            <a:custGeom>
              <a:rect b="b" l="l" r="r" t="t"/>
              <a:pathLst>
                <a:path extrusionOk="0" h="25820" w="25858">
                  <a:moveTo>
                    <a:pt x="4399" y="25819"/>
                  </a:moveTo>
                  <a:lnTo>
                    <a:pt x="25858" y="4360"/>
                  </a:lnTo>
                  <a:cubicBezTo>
                    <a:pt x="25858" y="4360"/>
                    <a:pt x="15469" y="0"/>
                    <a:pt x="7735" y="7735"/>
                  </a:cubicBezTo>
                  <a:cubicBezTo>
                    <a:pt x="1" y="15431"/>
                    <a:pt x="4399" y="25819"/>
                    <a:pt x="4399" y="258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714175" y="709575"/>
              <a:ext cx="7715437" cy="3724339"/>
            </a:xfrm>
            <a:custGeom>
              <a:rect b="b" l="l" r="r" t="t"/>
              <a:pathLst>
                <a:path extrusionOk="0" h="59147" w="90501">
                  <a:moveTo>
                    <a:pt x="69269" y="1"/>
                  </a:moveTo>
                  <a:lnTo>
                    <a:pt x="7128" y="1"/>
                  </a:lnTo>
                  <a:cubicBezTo>
                    <a:pt x="3185" y="1"/>
                    <a:pt x="0" y="3185"/>
                    <a:pt x="0" y="7128"/>
                  </a:cubicBezTo>
                  <a:lnTo>
                    <a:pt x="0" y="37914"/>
                  </a:lnTo>
                  <a:cubicBezTo>
                    <a:pt x="0" y="49668"/>
                    <a:pt x="9516" y="59146"/>
                    <a:pt x="21270" y="59146"/>
                  </a:cubicBezTo>
                  <a:lnTo>
                    <a:pt x="63127" y="59146"/>
                  </a:lnTo>
                  <a:cubicBezTo>
                    <a:pt x="72415" y="59146"/>
                    <a:pt x="68548" y="47582"/>
                    <a:pt x="73742" y="42388"/>
                  </a:cubicBezTo>
                  <a:cubicBezTo>
                    <a:pt x="78937" y="37194"/>
                    <a:pt x="90500" y="41061"/>
                    <a:pt x="90500" y="31772"/>
                  </a:cubicBezTo>
                  <a:lnTo>
                    <a:pt x="90500" y="31772"/>
                  </a:lnTo>
                  <a:lnTo>
                    <a:pt x="90500" y="21232"/>
                  </a:lnTo>
                  <a:cubicBezTo>
                    <a:pt x="90500" y="9517"/>
                    <a:pt x="80984" y="1"/>
                    <a:pt x="69269" y="1"/>
                  </a:cubicBezTo>
                  <a:close/>
                </a:path>
              </a:pathLst>
            </a:custGeom>
            <a:solidFill>
              <a:srgbClr val="6ACBDA"/>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 name="Google Shape;22;p3"/>
          <p:cNvSpPr txBox="1"/>
          <p:nvPr>
            <p:ph type="title"/>
          </p:nvPr>
        </p:nvSpPr>
        <p:spPr>
          <a:xfrm>
            <a:off x="1355925" y="1768000"/>
            <a:ext cx="36516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5700">
                <a:solidFill>
                  <a:schemeClr val="accen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3" name="Google Shape;23;p3"/>
          <p:cNvSpPr txBox="1"/>
          <p:nvPr>
            <p:ph idx="1" type="subTitle"/>
          </p:nvPr>
        </p:nvSpPr>
        <p:spPr>
          <a:xfrm>
            <a:off x="1355925" y="3067725"/>
            <a:ext cx="4553100" cy="286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solidFill>
                  <a:schemeClr val="accent2"/>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 name="Google Shape;24;p3"/>
          <p:cNvSpPr txBox="1"/>
          <p:nvPr>
            <p:ph hasCustomPrompt="1" idx="2" type="title"/>
          </p:nvPr>
        </p:nvSpPr>
        <p:spPr>
          <a:xfrm>
            <a:off x="6384038" y="778000"/>
            <a:ext cx="1454700" cy="990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0000"/>
              <a:buNone/>
              <a:defRPr sz="7200">
                <a:solidFill>
                  <a:schemeClr val="accent2"/>
                </a:solidFill>
              </a:defRPr>
            </a:lvl1pPr>
            <a:lvl2pPr lvl="1" rtl="0" algn="ctr">
              <a:spcBef>
                <a:spcPts val="0"/>
              </a:spcBef>
              <a:spcAft>
                <a:spcPts val="0"/>
              </a:spcAft>
              <a:buSzPts val="10000"/>
              <a:buNone/>
              <a:defRPr sz="10000"/>
            </a:lvl2pPr>
            <a:lvl3pPr lvl="2" rtl="0" algn="ctr">
              <a:spcBef>
                <a:spcPts val="0"/>
              </a:spcBef>
              <a:spcAft>
                <a:spcPts val="0"/>
              </a:spcAft>
              <a:buSzPts val="10000"/>
              <a:buNone/>
              <a:defRPr sz="10000"/>
            </a:lvl3pPr>
            <a:lvl4pPr lvl="3" rtl="0" algn="ctr">
              <a:spcBef>
                <a:spcPts val="0"/>
              </a:spcBef>
              <a:spcAft>
                <a:spcPts val="0"/>
              </a:spcAft>
              <a:buSzPts val="10000"/>
              <a:buNone/>
              <a:defRPr sz="10000"/>
            </a:lvl4pPr>
            <a:lvl5pPr lvl="4" rtl="0" algn="ctr">
              <a:spcBef>
                <a:spcPts val="0"/>
              </a:spcBef>
              <a:spcAft>
                <a:spcPts val="0"/>
              </a:spcAft>
              <a:buSzPts val="10000"/>
              <a:buNone/>
              <a:defRPr sz="10000"/>
            </a:lvl5pPr>
            <a:lvl6pPr lvl="5" rtl="0" algn="ctr">
              <a:spcBef>
                <a:spcPts val="0"/>
              </a:spcBef>
              <a:spcAft>
                <a:spcPts val="0"/>
              </a:spcAft>
              <a:buSzPts val="10000"/>
              <a:buNone/>
              <a:defRPr sz="10000"/>
            </a:lvl6pPr>
            <a:lvl7pPr lvl="6" rtl="0" algn="ctr">
              <a:spcBef>
                <a:spcPts val="0"/>
              </a:spcBef>
              <a:spcAft>
                <a:spcPts val="0"/>
              </a:spcAft>
              <a:buSzPts val="10000"/>
              <a:buNone/>
              <a:defRPr sz="10000"/>
            </a:lvl7pPr>
            <a:lvl8pPr lvl="7" rtl="0" algn="ctr">
              <a:spcBef>
                <a:spcPts val="0"/>
              </a:spcBef>
              <a:spcAft>
                <a:spcPts val="0"/>
              </a:spcAft>
              <a:buSzPts val="10000"/>
              <a:buNone/>
              <a:defRPr sz="10000"/>
            </a:lvl8pPr>
            <a:lvl9pPr lvl="8" rtl="0" algn="ctr">
              <a:spcBef>
                <a:spcPts val="0"/>
              </a:spcBef>
              <a:spcAft>
                <a:spcPts val="0"/>
              </a:spcAft>
              <a:buSzPts val="10000"/>
              <a:buNone/>
              <a:defRPr sz="10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121" name="Shape 121"/>
        <p:cNvGrpSpPr/>
        <p:nvPr/>
      </p:nvGrpSpPr>
      <p:grpSpPr>
        <a:xfrm>
          <a:off x="0" y="0"/>
          <a:ext cx="0" cy="0"/>
          <a:chOff x="0" y="0"/>
          <a:chExt cx="0" cy="0"/>
        </a:xfrm>
      </p:grpSpPr>
      <p:sp>
        <p:nvSpPr>
          <p:cNvPr id="122" name="Google Shape;122;p21"/>
          <p:cNvSpPr txBox="1"/>
          <p:nvPr>
            <p:ph hasCustomPrompt="1" type="title"/>
          </p:nvPr>
        </p:nvSpPr>
        <p:spPr>
          <a:xfrm>
            <a:off x="1192050" y="2083475"/>
            <a:ext cx="1321200" cy="64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23" name="Google Shape;123;p21"/>
          <p:cNvSpPr txBox="1"/>
          <p:nvPr>
            <p:ph idx="1" type="subTitle"/>
          </p:nvPr>
        </p:nvSpPr>
        <p:spPr>
          <a:xfrm>
            <a:off x="714300" y="3909125"/>
            <a:ext cx="2276700" cy="57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4" name="Google Shape;124;p21"/>
          <p:cNvSpPr txBox="1"/>
          <p:nvPr>
            <p:ph hasCustomPrompt="1" idx="2" type="title"/>
          </p:nvPr>
        </p:nvSpPr>
        <p:spPr>
          <a:xfrm>
            <a:off x="3911343" y="2083475"/>
            <a:ext cx="1321200" cy="64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25" name="Google Shape;125;p21"/>
          <p:cNvSpPr txBox="1"/>
          <p:nvPr>
            <p:ph idx="3" type="subTitle"/>
          </p:nvPr>
        </p:nvSpPr>
        <p:spPr>
          <a:xfrm>
            <a:off x="3433593" y="3909125"/>
            <a:ext cx="2276700" cy="57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6" name="Google Shape;126;p21"/>
          <p:cNvSpPr txBox="1"/>
          <p:nvPr>
            <p:ph hasCustomPrompt="1" idx="4" type="title"/>
          </p:nvPr>
        </p:nvSpPr>
        <p:spPr>
          <a:xfrm>
            <a:off x="6630648" y="2083475"/>
            <a:ext cx="1321200" cy="64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27" name="Google Shape;127;p21"/>
          <p:cNvSpPr txBox="1"/>
          <p:nvPr>
            <p:ph idx="5" type="subTitle"/>
          </p:nvPr>
        </p:nvSpPr>
        <p:spPr>
          <a:xfrm>
            <a:off x="6152893" y="3909125"/>
            <a:ext cx="2276700" cy="57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8" name="Google Shape;128;p21"/>
          <p:cNvSpPr txBox="1"/>
          <p:nvPr>
            <p:ph idx="6"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29" name="Google Shape;129;p21"/>
          <p:cNvSpPr txBox="1"/>
          <p:nvPr>
            <p:ph idx="7" type="title"/>
          </p:nvPr>
        </p:nvSpPr>
        <p:spPr>
          <a:xfrm>
            <a:off x="724788" y="3440363"/>
            <a:ext cx="2255700" cy="41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30" name="Google Shape;130;p21"/>
          <p:cNvSpPr txBox="1"/>
          <p:nvPr>
            <p:ph idx="8" type="title"/>
          </p:nvPr>
        </p:nvSpPr>
        <p:spPr>
          <a:xfrm>
            <a:off x="3444088" y="3440363"/>
            <a:ext cx="2255700" cy="41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31" name="Google Shape;131;p21"/>
          <p:cNvSpPr txBox="1"/>
          <p:nvPr>
            <p:ph idx="9" type="title"/>
          </p:nvPr>
        </p:nvSpPr>
        <p:spPr>
          <a:xfrm>
            <a:off x="6163393" y="3440363"/>
            <a:ext cx="2255700" cy="41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5">
    <p:spTree>
      <p:nvGrpSpPr>
        <p:cNvPr id="132" name="Shape 132"/>
        <p:cNvGrpSpPr/>
        <p:nvPr/>
      </p:nvGrpSpPr>
      <p:grpSpPr>
        <a:xfrm>
          <a:off x="0" y="0"/>
          <a:ext cx="0" cy="0"/>
          <a:chOff x="0" y="0"/>
          <a:chExt cx="0" cy="0"/>
        </a:xfrm>
      </p:grpSpPr>
      <p:sp>
        <p:nvSpPr>
          <p:cNvPr id="133" name="Google Shape;133;p22"/>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7">
    <p:spTree>
      <p:nvGrpSpPr>
        <p:cNvPr id="134" name="Shape 134"/>
        <p:cNvGrpSpPr/>
        <p:nvPr/>
      </p:nvGrpSpPr>
      <p:grpSpPr>
        <a:xfrm>
          <a:off x="0" y="0"/>
          <a:ext cx="0" cy="0"/>
          <a:chOff x="0" y="0"/>
          <a:chExt cx="0" cy="0"/>
        </a:xfrm>
      </p:grpSpPr>
      <p:grpSp>
        <p:nvGrpSpPr>
          <p:cNvPr id="135" name="Google Shape;135;p23"/>
          <p:cNvGrpSpPr/>
          <p:nvPr/>
        </p:nvGrpSpPr>
        <p:grpSpPr>
          <a:xfrm flipH="1">
            <a:off x="439016" y="549573"/>
            <a:ext cx="8265969" cy="4044356"/>
            <a:chOff x="3237025" y="2070300"/>
            <a:chExt cx="3165825" cy="1425575"/>
          </a:xfrm>
        </p:grpSpPr>
        <p:sp>
          <p:nvSpPr>
            <p:cNvPr id="136" name="Google Shape;136;p23"/>
            <p:cNvSpPr/>
            <p:nvPr/>
          </p:nvSpPr>
          <p:spPr>
            <a:xfrm>
              <a:off x="3282500" y="2871225"/>
              <a:ext cx="576325" cy="577275"/>
            </a:xfrm>
            <a:custGeom>
              <a:rect b="b" l="l" r="r" t="t"/>
              <a:pathLst>
                <a:path extrusionOk="0" h="23091" w="23053">
                  <a:moveTo>
                    <a:pt x="1" y="759"/>
                  </a:moveTo>
                  <a:lnTo>
                    <a:pt x="22294" y="23090"/>
                  </a:lnTo>
                  <a:cubicBezTo>
                    <a:pt x="22294" y="23090"/>
                    <a:pt x="23053" y="11640"/>
                    <a:pt x="17252" y="5839"/>
                  </a:cubicBezTo>
                  <a:cubicBezTo>
                    <a:pt x="11451" y="1"/>
                    <a:pt x="1" y="759"/>
                    <a:pt x="1" y="75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p:nvPr/>
          </p:nvSpPr>
          <p:spPr>
            <a:xfrm>
              <a:off x="5781025" y="2116750"/>
              <a:ext cx="577275" cy="577250"/>
            </a:xfrm>
            <a:custGeom>
              <a:rect b="b" l="l" r="r" t="t"/>
              <a:pathLst>
                <a:path extrusionOk="0" h="23090" w="23091">
                  <a:moveTo>
                    <a:pt x="23090" y="22332"/>
                  </a:moveTo>
                  <a:lnTo>
                    <a:pt x="759" y="0"/>
                  </a:lnTo>
                  <a:cubicBezTo>
                    <a:pt x="759" y="0"/>
                    <a:pt x="1" y="11450"/>
                    <a:pt x="5802" y="17289"/>
                  </a:cubicBezTo>
                  <a:cubicBezTo>
                    <a:pt x="11640" y="23090"/>
                    <a:pt x="23090" y="22332"/>
                    <a:pt x="23090" y="2233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3"/>
            <p:cNvSpPr/>
            <p:nvPr/>
          </p:nvSpPr>
          <p:spPr>
            <a:xfrm>
              <a:off x="3237025" y="2070300"/>
              <a:ext cx="3165825" cy="1425575"/>
            </a:xfrm>
            <a:custGeom>
              <a:rect b="b" l="l" r="r" t="t"/>
              <a:pathLst>
                <a:path extrusionOk="0" h="57023" w="126633">
                  <a:moveTo>
                    <a:pt x="109685" y="17100"/>
                  </a:moveTo>
                  <a:cubicBezTo>
                    <a:pt x="102519" y="9934"/>
                    <a:pt x="107448" y="1"/>
                    <a:pt x="97097" y="266"/>
                  </a:cubicBezTo>
                  <a:lnTo>
                    <a:pt x="97097" y="228"/>
                  </a:lnTo>
                  <a:lnTo>
                    <a:pt x="28398" y="228"/>
                  </a:lnTo>
                  <a:cubicBezTo>
                    <a:pt x="13156" y="228"/>
                    <a:pt x="683" y="12285"/>
                    <a:pt x="152" y="27526"/>
                  </a:cubicBezTo>
                  <a:cubicBezTo>
                    <a:pt x="0" y="37611"/>
                    <a:pt x="9858" y="32796"/>
                    <a:pt x="16985" y="39924"/>
                  </a:cubicBezTo>
                  <a:cubicBezTo>
                    <a:pt x="24113" y="47052"/>
                    <a:pt x="19222" y="57023"/>
                    <a:pt x="29573" y="56758"/>
                  </a:cubicBezTo>
                  <a:lnTo>
                    <a:pt x="29573" y="56758"/>
                  </a:lnTo>
                  <a:lnTo>
                    <a:pt x="98273" y="56758"/>
                  </a:lnTo>
                  <a:cubicBezTo>
                    <a:pt x="113514" y="56758"/>
                    <a:pt x="125988" y="44701"/>
                    <a:pt x="126519" y="29498"/>
                  </a:cubicBezTo>
                  <a:cubicBezTo>
                    <a:pt x="126632" y="19412"/>
                    <a:pt x="116813" y="24227"/>
                    <a:pt x="109685" y="17100"/>
                  </a:cubicBezTo>
                  <a:close/>
                </a:path>
              </a:pathLst>
            </a:cu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3"/>
            <p:cNvSpPr/>
            <p:nvPr/>
          </p:nvSpPr>
          <p:spPr>
            <a:xfrm>
              <a:off x="3279675" y="2888300"/>
              <a:ext cx="560200" cy="561150"/>
            </a:xfrm>
            <a:custGeom>
              <a:rect b="b" l="l" r="r" t="t"/>
              <a:pathLst>
                <a:path extrusionOk="0" h="22446" w="22408">
                  <a:moveTo>
                    <a:pt x="0" y="0"/>
                  </a:moveTo>
                  <a:lnTo>
                    <a:pt x="0" y="0"/>
                  </a:lnTo>
                  <a:cubicBezTo>
                    <a:pt x="910" y="1100"/>
                    <a:pt x="2313" y="1744"/>
                    <a:pt x="3640" y="2237"/>
                  </a:cubicBezTo>
                  <a:cubicBezTo>
                    <a:pt x="5005" y="2654"/>
                    <a:pt x="6408" y="2957"/>
                    <a:pt x="7773" y="3337"/>
                  </a:cubicBezTo>
                  <a:cubicBezTo>
                    <a:pt x="9137" y="3716"/>
                    <a:pt x="10427" y="4247"/>
                    <a:pt x="11678" y="4891"/>
                  </a:cubicBezTo>
                  <a:cubicBezTo>
                    <a:pt x="14180" y="6180"/>
                    <a:pt x="16227" y="8228"/>
                    <a:pt x="17554" y="10730"/>
                  </a:cubicBezTo>
                  <a:cubicBezTo>
                    <a:pt x="18199" y="11981"/>
                    <a:pt x="18730" y="13308"/>
                    <a:pt x="19109" y="14635"/>
                  </a:cubicBezTo>
                  <a:cubicBezTo>
                    <a:pt x="19526" y="16000"/>
                    <a:pt x="19791" y="17403"/>
                    <a:pt x="20208" y="18768"/>
                  </a:cubicBezTo>
                  <a:cubicBezTo>
                    <a:pt x="20701" y="20132"/>
                    <a:pt x="21346" y="21497"/>
                    <a:pt x="22407" y="22445"/>
                  </a:cubicBezTo>
                  <a:cubicBezTo>
                    <a:pt x="21535" y="21346"/>
                    <a:pt x="20929" y="20019"/>
                    <a:pt x="20663" y="18654"/>
                  </a:cubicBezTo>
                  <a:cubicBezTo>
                    <a:pt x="20284" y="17289"/>
                    <a:pt x="19981" y="15886"/>
                    <a:pt x="19564" y="14521"/>
                  </a:cubicBezTo>
                  <a:cubicBezTo>
                    <a:pt x="19185" y="13118"/>
                    <a:pt x="18654" y="11791"/>
                    <a:pt x="17971" y="10502"/>
                  </a:cubicBezTo>
                  <a:cubicBezTo>
                    <a:pt x="16606" y="7924"/>
                    <a:pt x="14483" y="5801"/>
                    <a:pt x="11905" y="4436"/>
                  </a:cubicBezTo>
                  <a:cubicBezTo>
                    <a:pt x="10654" y="3792"/>
                    <a:pt x="9289" y="3261"/>
                    <a:pt x="7924" y="2882"/>
                  </a:cubicBezTo>
                  <a:cubicBezTo>
                    <a:pt x="6521" y="2465"/>
                    <a:pt x="5119" y="2161"/>
                    <a:pt x="3792" y="1744"/>
                  </a:cubicBezTo>
                  <a:cubicBezTo>
                    <a:pt x="2389" y="1479"/>
                    <a:pt x="1100" y="872"/>
                    <a:pt x="0" y="0"/>
                  </a:cubicBezTo>
                  <a:close/>
                </a:path>
              </a:pathLst>
            </a:cu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3"/>
            <p:cNvSpPr/>
            <p:nvPr/>
          </p:nvSpPr>
          <p:spPr>
            <a:xfrm>
              <a:off x="5800000" y="2117700"/>
              <a:ext cx="561150" cy="560200"/>
            </a:xfrm>
            <a:custGeom>
              <a:rect b="b" l="l" r="r" t="t"/>
              <a:pathLst>
                <a:path extrusionOk="0" h="22408" w="22446">
                  <a:moveTo>
                    <a:pt x="0" y="0"/>
                  </a:moveTo>
                  <a:lnTo>
                    <a:pt x="0" y="0"/>
                  </a:lnTo>
                  <a:cubicBezTo>
                    <a:pt x="872" y="1100"/>
                    <a:pt x="1479" y="2389"/>
                    <a:pt x="1744" y="3792"/>
                  </a:cubicBezTo>
                  <a:cubicBezTo>
                    <a:pt x="2161" y="5119"/>
                    <a:pt x="2465" y="6521"/>
                    <a:pt x="2844" y="7886"/>
                  </a:cubicBezTo>
                  <a:cubicBezTo>
                    <a:pt x="3261" y="9289"/>
                    <a:pt x="3792" y="10616"/>
                    <a:pt x="4436" y="11905"/>
                  </a:cubicBezTo>
                  <a:cubicBezTo>
                    <a:pt x="5801" y="14483"/>
                    <a:pt x="7924" y="16569"/>
                    <a:pt x="10502" y="17933"/>
                  </a:cubicBezTo>
                  <a:cubicBezTo>
                    <a:pt x="11791" y="18616"/>
                    <a:pt x="13118" y="19147"/>
                    <a:pt x="14521" y="19526"/>
                  </a:cubicBezTo>
                  <a:cubicBezTo>
                    <a:pt x="15886" y="19943"/>
                    <a:pt x="17289" y="20246"/>
                    <a:pt x="18654" y="20625"/>
                  </a:cubicBezTo>
                  <a:cubicBezTo>
                    <a:pt x="20019" y="20929"/>
                    <a:pt x="21346" y="21535"/>
                    <a:pt x="22445" y="22407"/>
                  </a:cubicBezTo>
                  <a:cubicBezTo>
                    <a:pt x="21497" y="21308"/>
                    <a:pt x="20132" y="20663"/>
                    <a:pt x="18767" y="20170"/>
                  </a:cubicBezTo>
                  <a:cubicBezTo>
                    <a:pt x="17403" y="19753"/>
                    <a:pt x="16000" y="19450"/>
                    <a:pt x="14635" y="19071"/>
                  </a:cubicBezTo>
                  <a:cubicBezTo>
                    <a:pt x="13270" y="18692"/>
                    <a:pt x="11981" y="18199"/>
                    <a:pt x="10730" y="17554"/>
                  </a:cubicBezTo>
                  <a:cubicBezTo>
                    <a:pt x="9479" y="16872"/>
                    <a:pt x="8341" y="16038"/>
                    <a:pt x="7355" y="15052"/>
                  </a:cubicBezTo>
                  <a:cubicBezTo>
                    <a:pt x="6370" y="14066"/>
                    <a:pt x="5536" y="12929"/>
                    <a:pt x="4853" y="11678"/>
                  </a:cubicBezTo>
                  <a:cubicBezTo>
                    <a:pt x="4209" y="10427"/>
                    <a:pt x="3678" y="9137"/>
                    <a:pt x="3299" y="7773"/>
                  </a:cubicBezTo>
                  <a:cubicBezTo>
                    <a:pt x="2920" y="6408"/>
                    <a:pt x="2616" y="5005"/>
                    <a:pt x="2199" y="3640"/>
                  </a:cubicBezTo>
                  <a:cubicBezTo>
                    <a:pt x="1706" y="2313"/>
                    <a:pt x="1100" y="948"/>
                    <a:pt x="0" y="0"/>
                  </a:cubicBezTo>
                  <a:close/>
                </a:path>
              </a:pathLst>
            </a:cu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23"/>
          <p:cNvSpPr txBox="1"/>
          <p:nvPr>
            <p:ph idx="1" type="subTitle"/>
          </p:nvPr>
        </p:nvSpPr>
        <p:spPr>
          <a:xfrm>
            <a:off x="2633550" y="1505287"/>
            <a:ext cx="3876900" cy="128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solidFill>
                  <a:srgbClr val="595959"/>
                </a:solidFill>
                <a:latin typeface="Anaheim"/>
                <a:ea typeface="Anaheim"/>
                <a:cs typeface="Anaheim"/>
                <a:sym typeface="Anaheim"/>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142" name="Google Shape;142;p23"/>
          <p:cNvSpPr txBox="1"/>
          <p:nvPr>
            <p:ph type="title"/>
          </p:nvPr>
        </p:nvSpPr>
        <p:spPr>
          <a:xfrm>
            <a:off x="2633550" y="530525"/>
            <a:ext cx="3876900" cy="91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100"/>
              <a:buNone/>
              <a:defRPr sz="5700"/>
            </a:lvl1pPr>
            <a:lvl2pPr lvl="1" rtl="0" algn="ctr">
              <a:spcBef>
                <a:spcPts val="0"/>
              </a:spcBef>
              <a:spcAft>
                <a:spcPts val="0"/>
              </a:spcAft>
              <a:buSzPts val="3100"/>
              <a:buNone/>
              <a:defRPr/>
            </a:lvl2pPr>
            <a:lvl3pPr lvl="2" rtl="0" algn="ctr">
              <a:spcBef>
                <a:spcPts val="0"/>
              </a:spcBef>
              <a:spcAft>
                <a:spcPts val="0"/>
              </a:spcAft>
              <a:buSzPts val="3100"/>
              <a:buNone/>
              <a:defRPr/>
            </a:lvl3pPr>
            <a:lvl4pPr lvl="3" rtl="0" algn="ctr">
              <a:spcBef>
                <a:spcPts val="0"/>
              </a:spcBef>
              <a:spcAft>
                <a:spcPts val="0"/>
              </a:spcAft>
              <a:buSzPts val="3100"/>
              <a:buNone/>
              <a:defRPr/>
            </a:lvl4pPr>
            <a:lvl5pPr lvl="4" rtl="0" algn="ctr">
              <a:spcBef>
                <a:spcPts val="0"/>
              </a:spcBef>
              <a:spcAft>
                <a:spcPts val="0"/>
              </a:spcAft>
              <a:buSzPts val="3100"/>
              <a:buNone/>
              <a:defRPr/>
            </a:lvl5pPr>
            <a:lvl6pPr lvl="5" rtl="0" algn="ctr">
              <a:spcBef>
                <a:spcPts val="0"/>
              </a:spcBef>
              <a:spcAft>
                <a:spcPts val="0"/>
              </a:spcAft>
              <a:buSzPts val="3100"/>
              <a:buNone/>
              <a:defRPr/>
            </a:lvl6pPr>
            <a:lvl7pPr lvl="6" rtl="0" algn="ctr">
              <a:spcBef>
                <a:spcPts val="0"/>
              </a:spcBef>
              <a:spcAft>
                <a:spcPts val="0"/>
              </a:spcAft>
              <a:buSzPts val="3100"/>
              <a:buNone/>
              <a:defRPr/>
            </a:lvl7pPr>
            <a:lvl8pPr lvl="7" rtl="0" algn="ctr">
              <a:spcBef>
                <a:spcPts val="0"/>
              </a:spcBef>
              <a:spcAft>
                <a:spcPts val="0"/>
              </a:spcAft>
              <a:buSzPts val="3100"/>
              <a:buNone/>
              <a:defRPr/>
            </a:lvl8pPr>
            <a:lvl9pPr lvl="8" rtl="0" algn="ctr">
              <a:spcBef>
                <a:spcPts val="0"/>
              </a:spcBef>
              <a:spcAft>
                <a:spcPts val="0"/>
              </a:spcAft>
              <a:buSzPts val="3100"/>
              <a:buNone/>
              <a:defRPr/>
            </a:lvl9pPr>
          </a:lstStyle>
          <a:p/>
        </p:txBody>
      </p:sp>
      <p:sp>
        <p:nvSpPr>
          <p:cNvPr id="143" name="Google Shape;143;p23"/>
          <p:cNvSpPr txBox="1"/>
          <p:nvPr/>
        </p:nvSpPr>
        <p:spPr>
          <a:xfrm>
            <a:off x="2257350" y="3689775"/>
            <a:ext cx="4629300" cy="5457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dk1"/>
                </a:solidFill>
                <a:latin typeface="Lato"/>
                <a:ea typeface="Lato"/>
                <a:cs typeface="Lato"/>
                <a:sym typeface="Lato"/>
              </a:rPr>
              <a:t>CREDITS: This presentation template was created by </a:t>
            </a:r>
            <a:r>
              <a:rPr lang="en" sz="1200">
                <a:solidFill>
                  <a:schemeClr val="dk1"/>
                </a:solidFill>
                <a:uFill>
                  <a:noFill/>
                </a:uFill>
                <a:latin typeface="Lato"/>
                <a:ea typeface="Lato"/>
                <a:cs typeface="Lato"/>
                <a:sym typeface="Lato"/>
                <a:hlinkClick r:id="rId2">
                  <a:extLst>
                    <a:ext uri="{A12FA001-AC4F-418D-AE19-62706E023703}">
                      <ahyp:hlinkClr val="tx"/>
                    </a:ext>
                  </a:extLst>
                </a:hlinkClick>
              </a:rPr>
              <a:t>Slidesgo</a:t>
            </a:r>
            <a:r>
              <a:rPr lang="en" sz="1200">
                <a:solidFill>
                  <a:schemeClr val="dk1"/>
                </a:solidFill>
                <a:latin typeface="Lato"/>
                <a:ea typeface="Lato"/>
                <a:cs typeface="Lato"/>
                <a:sym typeface="Lato"/>
              </a:rPr>
              <a:t>, including icons by </a:t>
            </a:r>
            <a:r>
              <a:rPr lang="en" sz="1200">
                <a:solidFill>
                  <a:schemeClr val="dk1"/>
                </a:solidFill>
                <a:uFill>
                  <a:noFill/>
                </a:uFill>
                <a:latin typeface="Lato"/>
                <a:ea typeface="Lato"/>
                <a:cs typeface="Lato"/>
                <a:sym typeface="Lato"/>
                <a:hlinkClick r:id="rId3">
                  <a:extLst>
                    <a:ext uri="{A12FA001-AC4F-418D-AE19-62706E023703}">
                      <ahyp:hlinkClr val="tx"/>
                    </a:ext>
                  </a:extLst>
                </a:hlinkClick>
              </a:rPr>
              <a:t>Flaticon</a:t>
            </a:r>
            <a:r>
              <a:rPr lang="en" sz="1200">
                <a:solidFill>
                  <a:schemeClr val="dk1"/>
                </a:solidFill>
                <a:latin typeface="Lato"/>
                <a:ea typeface="Lato"/>
                <a:cs typeface="Lato"/>
                <a:sym typeface="Lato"/>
              </a:rPr>
              <a:t> and infographics &amp; images by </a:t>
            </a:r>
            <a:r>
              <a:rPr lang="en" sz="1200">
                <a:solidFill>
                  <a:schemeClr val="dk1"/>
                </a:solidFill>
                <a:uFill>
                  <a:noFill/>
                </a:uFill>
                <a:latin typeface="Lato"/>
                <a:ea typeface="Lato"/>
                <a:cs typeface="Lato"/>
                <a:sym typeface="Lato"/>
                <a:hlinkClick r:id="rId4">
                  <a:extLst>
                    <a:ext uri="{A12FA001-AC4F-418D-AE19-62706E023703}">
                      <ahyp:hlinkClr val="tx"/>
                    </a:ext>
                  </a:extLst>
                </a:hlinkClick>
              </a:rPr>
              <a:t>Freepik</a:t>
            </a:r>
            <a:endParaRPr sz="1200">
              <a:solidFill>
                <a:schemeClr val="dk1"/>
              </a:solidFill>
              <a:latin typeface="Lato"/>
              <a:ea typeface="Lato"/>
              <a:cs typeface="Lato"/>
              <a:sym typeface="La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8_1">
    <p:spTree>
      <p:nvGrpSpPr>
        <p:cNvPr id="144" name="Shape 144"/>
        <p:cNvGrpSpPr/>
        <p:nvPr/>
      </p:nvGrpSpPr>
      <p:grpSpPr>
        <a:xfrm>
          <a:off x="0" y="0"/>
          <a:ext cx="0" cy="0"/>
          <a:chOff x="0" y="0"/>
          <a:chExt cx="0" cy="0"/>
        </a:xfrm>
      </p:grpSpPr>
      <p:sp>
        <p:nvSpPr>
          <p:cNvPr id="145" name="Google Shape;145;p24"/>
          <p:cNvSpPr/>
          <p:nvPr/>
        </p:nvSpPr>
        <p:spPr>
          <a:xfrm>
            <a:off x="1546575" y="143725"/>
            <a:ext cx="1576800" cy="471300"/>
          </a:xfrm>
          <a:prstGeom prst="roundRect">
            <a:avLst>
              <a:gd fmla="val 38531"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Viga"/>
                <a:ea typeface="Viga"/>
                <a:cs typeface="Viga"/>
                <a:sym typeface="Viga"/>
              </a:rPr>
              <a:t>Western</a:t>
            </a:r>
            <a:r>
              <a:rPr lang="en">
                <a:solidFill>
                  <a:schemeClr val="accent1"/>
                </a:solidFill>
                <a:latin typeface="Viga"/>
                <a:ea typeface="Viga"/>
                <a:cs typeface="Viga"/>
                <a:sym typeface="Viga"/>
              </a:rPr>
              <a:t> blot</a:t>
            </a:r>
            <a:endParaRPr>
              <a:solidFill>
                <a:schemeClr val="accent1"/>
              </a:solidFill>
              <a:latin typeface="Viga"/>
              <a:ea typeface="Viga"/>
              <a:cs typeface="Viga"/>
              <a:sym typeface="Viga"/>
            </a:endParaRPr>
          </a:p>
        </p:txBody>
      </p:sp>
      <p:sp>
        <p:nvSpPr>
          <p:cNvPr id="146" name="Google Shape;146;p24"/>
          <p:cNvSpPr/>
          <p:nvPr/>
        </p:nvSpPr>
        <p:spPr>
          <a:xfrm>
            <a:off x="8342688" y="4358963"/>
            <a:ext cx="657600" cy="657600"/>
          </a:xfrm>
          <a:prstGeom prst="roundRect">
            <a:avLst>
              <a:gd fmla="val 16667"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p:nvPr/>
        </p:nvSpPr>
        <p:spPr>
          <a:xfrm flipH="1" rot="5400000">
            <a:off x="7357275" y="4150776"/>
            <a:ext cx="424500" cy="13071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 name="Google Shape;148;p24"/>
          <p:cNvGrpSpPr/>
          <p:nvPr/>
        </p:nvGrpSpPr>
        <p:grpSpPr>
          <a:xfrm>
            <a:off x="143710" y="143714"/>
            <a:ext cx="1348992" cy="1348317"/>
            <a:chOff x="-1651926" y="2946675"/>
            <a:chExt cx="1604224" cy="1603421"/>
          </a:xfrm>
        </p:grpSpPr>
        <p:sp>
          <p:nvSpPr>
            <p:cNvPr id="149" name="Google Shape;149;p24"/>
            <p:cNvSpPr/>
            <p:nvPr/>
          </p:nvSpPr>
          <p:spPr>
            <a:xfrm>
              <a:off x="-1651926" y="2946675"/>
              <a:ext cx="1604224" cy="1603421"/>
            </a:xfrm>
            <a:custGeom>
              <a:rect b="b" l="l" r="r" t="t"/>
              <a:pathLst>
                <a:path extrusionOk="0" h="103899" w="103951">
                  <a:moveTo>
                    <a:pt x="53962" y="1"/>
                  </a:moveTo>
                  <a:cubicBezTo>
                    <a:pt x="33739" y="1"/>
                    <a:pt x="15477" y="12176"/>
                    <a:pt x="7739" y="30850"/>
                  </a:cubicBezTo>
                  <a:cubicBezTo>
                    <a:pt x="1" y="49525"/>
                    <a:pt x="4283" y="71037"/>
                    <a:pt x="18572" y="85327"/>
                  </a:cubicBezTo>
                  <a:cubicBezTo>
                    <a:pt x="32862" y="99669"/>
                    <a:pt x="54374" y="103899"/>
                    <a:pt x="73101" y="96161"/>
                  </a:cubicBezTo>
                  <a:cubicBezTo>
                    <a:pt x="91775" y="88422"/>
                    <a:pt x="103950" y="70212"/>
                    <a:pt x="103950" y="49989"/>
                  </a:cubicBezTo>
                  <a:cubicBezTo>
                    <a:pt x="103950" y="22390"/>
                    <a:pt x="81561" y="1"/>
                    <a:pt x="53962" y="1"/>
                  </a:cubicBezTo>
                  <a:close/>
                  <a:moveTo>
                    <a:pt x="53962" y="76145"/>
                  </a:moveTo>
                  <a:cubicBezTo>
                    <a:pt x="43386" y="76145"/>
                    <a:pt x="33842" y="69748"/>
                    <a:pt x="29767" y="59998"/>
                  </a:cubicBezTo>
                  <a:cubicBezTo>
                    <a:pt x="25743" y="50196"/>
                    <a:pt x="27961" y="39001"/>
                    <a:pt x="35442" y="31521"/>
                  </a:cubicBezTo>
                  <a:cubicBezTo>
                    <a:pt x="42922" y="24041"/>
                    <a:pt x="54168" y="21771"/>
                    <a:pt x="63918" y="25846"/>
                  </a:cubicBezTo>
                  <a:cubicBezTo>
                    <a:pt x="73720" y="29870"/>
                    <a:pt x="80065" y="39414"/>
                    <a:pt x="80065" y="49989"/>
                  </a:cubicBezTo>
                  <a:cubicBezTo>
                    <a:pt x="80065" y="64434"/>
                    <a:pt x="68355" y="76145"/>
                    <a:pt x="53962" y="76145"/>
                  </a:cubicBezTo>
                  <a:close/>
                </a:path>
              </a:pathLst>
            </a:cu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4"/>
            <p:cNvSpPr/>
            <p:nvPr/>
          </p:nvSpPr>
          <p:spPr>
            <a:xfrm>
              <a:off x="-655172" y="3068483"/>
              <a:ext cx="132179" cy="137750"/>
            </a:xfrm>
            <a:custGeom>
              <a:rect b="b" l="l" r="r" t="t"/>
              <a:pathLst>
                <a:path extrusionOk="0" h="8926" w="8565">
                  <a:moveTo>
                    <a:pt x="4386" y="2116"/>
                  </a:moveTo>
                  <a:lnTo>
                    <a:pt x="5882" y="2735"/>
                  </a:lnTo>
                  <a:cubicBezTo>
                    <a:pt x="6707" y="3044"/>
                    <a:pt x="6913" y="3663"/>
                    <a:pt x="6552" y="4540"/>
                  </a:cubicBezTo>
                  <a:cubicBezTo>
                    <a:pt x="6346" y="5056"/>
                    <a:pt x="6088" y="5366"/>
                    <a:pt x="5778" y="5469"/>
                  </a:cubicBezTo>
                  <a:cubicBezTo>
                    <a:pt x="5670" y="5534"/>
                    <a:pt x="5544" y="5563"/>
                    <a:pt x="5408" y="5563"/>
                  </a:cubicBezTo>
                  <a:cubicBezTo>
                    <a:pt x="5218" y="5563"/>
                    <a:pt x="5008" y="5507"/>
                    <a:pt x="4798" y="5417"/>
                  </a:cubicBezTo>
                  <a:lnTo>
                    <a:pt x="3302" y="4798"/>
                  </a:lnTo>
                  <a:lnTo>
                    <a:pt x="4386" y="2116"/>
                  </a:lnTo>
                  <a:close/>
                  <a:moveTo>
                    <a:pt x="3354" y="1"/>
                  </a:moveTo>
                  <a:lnTo>
                    <a:pt x="1" y="8255"/>
                  </a:lnTo>
                  <a:lnTo>
                    <a:pt x="1600" y="8925"/>
                  </a:lnTo>
                  <a:lnTo>
                    <a:pt x="2683" y="6243"/>
                  </a:lnTo>
                  <a:lnTo>
                    <a:pt x="4282" y="6914"/>
                  </a:lnTo>
                  <a:cubicBezTo>
                    <a:pt x="4771" y="7115"/>
                    <a:pt x="5212" y="7220"/>
                    <a:pt x="5623" y="7220"/>
                  </a:cubicBezTo>
                  <a:cubicBezTo>
                    <a:pt x="5949" y="7220"/>
                    <a:pt x="6255" y="7154"/>
                    <a:pt x="6552" y="7017"/>
                  </a:cubicBezTo>
                  <a:cubicBezTo>
                    <a:pt x="7223" y="6759"/>
                    <a:pt x="7790" y="6140"/>
                    <a:pt x="8151" y="5211"/>
                  </a:cubicBezTo>
                  <a:cubicBezTo>
                    <a:pt x="8513" y="4283"/>
                    <a:pt x="8564" y="3509"/>
                    <a:pt x="8255" y="2838"/>
                  </a:cubicBezTo>
                  <a:cubicBezTo>
                    <a:pt x="7997" y="2167"/>
                    <a:pt x="7429" y="1652"/>
                    <a:pt x="6552" y="1290"/>
                  </a:cubicBezTo>
                  <a:lnTo>
                    <a:pt x="335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4"/>
            <p:cNvSpPr/>
            <p:nvPr/>
          </p:nvSpPr>
          <p:spPr>
            <a:xfrm>
              <a:off x="-554861" y="3146510"/>
              <a:ext cx="110682" cy="106700"/>
            </a:xfrm>
            <a:custGeom>
              <a:rect b="b" l="l" r="r" t="t"/>
              <a:pathLst>
                <a:path extrusionOk="0" h="6914" w="7172">
                  <a:moveTo>
                    <a:pt x="3767" y="0"/>
                  </a:moveTo>
                  <a:lnTo>
                    <a:pt x="1" y="6088"/>
                  </a:lnTo>
                  <a:lnTo>
                    <a:pt x="1394" y="6913"/>
                  </a:lnTo>
                  <a:lnTo>
                    <a:pt x="4076" y="2631"/>
                  </a:lnTo>
                  <a:cubicBezTo>
                    <a:pt x="4747" y="2683"/>
                    <a:pt x="5314" y="2786"/>
                    <a:pt x="5624" y="2992"/>
                  </a:cubicBezTo>
                  <a:cubicBezTo>
                    <a:pt x="5778" y="3096"/>
                    <a:pt x="5882" y="3199"/>
                    <a:pt x="5985" y="3302"/>
                  </a:cubicBezTo>
                  <a:lnTo>
                    <a:pt x="7171" y="2167"/>
                  </a:lnTo>
                  <a:cubicBezTo>
                    <a:pt x="7120" y="2012"/>
                    <a:pt x="7068" y="1909"/>
                    <a:pt x="6913" y="1858"/>
                  </a:cubicBezTo>
                  <a:cubicBezTo>
                    <a:pt x="6810" y="1754"/>
                    <a:pt x="6707" y="1703"/>
                    <a:pt x="6655" y="1703"/>
                  </a:cubicBezTo>
                  <a:lnTo>
                    <a:pt x="4798" y="1393"/>
                  </a:lnTo>
                  <a:lnTo>
                    <a:pt x="4798" y="671"/>
                  </a:lnTo>
                  <a:lnTo>
                    <a:pt x="376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4"/>
            <p:cNvSpPr/>
            <p:nvPr/>
          </p:nvSpPr>
          <p:spPr>
            <a:xfrm>
              <a:off x="-484797" y="3206650"/>
              <a:ext cx="113058" cy="114231"/>
            </a:xfrm>
            <a:custGeom>
              <a:rect b="b" l="l" r="r" t="t"/>
              <a:pathLst>
                <a:path extrusionOk="0" h="7402" w="7326">
                  <a:moveTo>
                    <a:pt x="4321" y="1631"/>
                  </a:moveTo>
                  <a:cubicBezTo>
                    <a:pt x="4604" y="1631"/>
                    <a:pt x="4882" y="1747"/>
                    <a:pt x="5159" y="1984"/>
                  </a:cubicBezTo>
                  <a:cubicBezTo>
                    <a:pt x="5572" y="2346"/>
                    <a:pt x="5778" y="2707"/>
                    <a:pt x="5675" y="3068"/>
                  </a:cubicBezTo>
                  <a:cubicBezTo>
                    <a:pt x="5623" y="3429"/>
                    <a:pt x="5365" y="3842"/>
                    <a:pt x="4953" y="4306"/>
                  </a:cubicBezTo>
                  <a:lnTo>
                    <a:pt x="4540" y="4822"/>
                  </a:lnTo>
                  <a:cubicBezTo>
                    <a:pt x="4231" y="5183"/>
                    <a:pt x="3869" y="5492"/>
                    <a:pt x="3560" y="5647"/>
                  </a:cubicBezTo>
                  <a:cubicBezTo>
                    <a:pt x="3401" y="5718"/>
                    <a:pt x="3247" y="5752"/>
                    <a:pt x="3096" y="5752"/>
                  </a:cubicBezTo>
                  <a:cubicBezTo>
                    <a:pt x="2806" y="5752"/>
                    <a:pt x="2524" y="5626"/>
                    <a:pt x="2219" y="5389"/>
                  </a:cubicBezTo>
                  <a:cubicBezTo>
                    <a:pt x="1548" y="4770"/>
                    <a:pt x="1600" y="3996"/>
                    <a:pt x="2477" y="2965"/>
                  </a:cubicBezTo>
                  <a:lnTo>
                    <a:pt x="2889" y="2500"/>
                  </a:lnTo>
                  <a:cubicBezTo>
                    <a:pt x="3398" y="1928"/>
                    <a:pt x="3867" y="1631"/>
                    <a:pt x="4321" y="1631"/>
                  </a:cubicBezTo>
                  <a:close/>
                  <a:moveTo>
                    <a:pt x="4176" y="1"/>
                  </a:moveTo>
                  <a:cubicBezTo>
                    <a:pt x="3985" y="1"/>
                    <a:pt x="3797" y="26"/>
                    <a:pt x="3612" y="76"/>
                  </a:cubicBezTo>
                  <a:cubicBezTo>
                    <a:pt x="2889" y="334"/>
                    <a:pt x="2167" y="849"/>
                    <a:pt x="1445" y="1675"/>
                  </a:cubicBezTo>
                  <a:cubicBezTo>
                    <a:pt x="671" y="2552"/>
                    <a:pt x="258" y="3377"/>
                    <a:pt x="104" y="4099"/>
                  </a:cubicBezTo>
                  <a:cubicBezTo>
                    <a:pt x="0" y="4925"/>
                    <a:pt x="361" y="5699"/>
                    <a:pt x="1290" y="6473"/>
                  </a:cubicBezTo>
                  <a:cubicBezTo>
                    <a:pt x="1961" y="7092"/>
                    <a:pt x="2683" y="7401"/>
                    <a:pt x="3354" y="7401"/>
                  </a:cubicBezTo>
                  <a:cubicBezTo>
                    <a:pt x="4127" y="7350"/>
                    <a:pt x="5004" y="6782"/>
                    <a:pt x="6036" y="5596"/>
                  </a:cubicBezTo>
                  <a:cubicBezTo>
                    <a:pt x="6810" y="4667"/>
                    <a:pt x="7223" y="3842"/>
                    <a:pt x="7274" y="3119"/>
                  </a:cubicBezTo>
                  <a:cubicBezTo>
                    <a:pt x="7326" y="2346"/>
                    <a:pt x="6965" y="1572"/>
                    <a:pt x="6088" y="849"/>
                  </a:cubicBezTo>
                  <a:cubicBezTo>
                    <a:pt x="5421" y="261"/>
                    <a:pt x="4783" y="1"/>
                    <a:pt x="41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4"/>
            <p:cNvSpPr/>
            <p:nvPr/>
          </p:nvSpPr>
          <p:spPr>
            <a:xfrm>
              <a:off x="-407573" y="3265927"/>
              <a:ext cx="103506" cy="117040"/>
            </a:xfrm>
            <a:custGeom>
              <a:rect b="b" l="l" r="r" t="t"/>
              <a:pathLst>
                <a:path extrusionOk="0" h="7584" w="6707">
                  <a:moveTo>
                    <a:pt x="5623" y="1"/>
                  </a:moveTo>
                  <a:lnTo>
                    <a:pt x="4592" y="929"/>
                  </a:lnTo>
                  <a:lnTo>
                    <a:pt x="4127" y="413"/>
                  </a:lnTo>
                  <a:lnTo>
                    <a:pt x="3199" y="1239"/>
                  </a:lnTo>
                  <a:lnTo>
                    <a:pt x="3612" y="1755"/>
                  </a:lnTo>
                  <a:lnTo>
                    <a:pt x="774" y="4179"/>
                  </a:lnTo>
                  <a:cubicBezTo>
                    <a:pt x="413" y="4489"/>
                    <a:pt x="155" y="4901"/>
                    <a:pt x="104" y="5366"/>
                  </a:cubicBezTo>
                  <a:cubicBezTo>
                    <a:pt x="0" y="5882"/>
                    <a:pt x="207" y="6346"/>
                    <a:pt x="568" y="6810"/>
                  </a:cubicBezTo>
                  <a:lnTo>
                    <a:pt x="1238" y="7584"/>
                  </a:lnTo>
                  <a:lnTo>
                    <a:pt x="2270" y="6707"/>
                  </a:lnTo>
                  <a:lnTo>
                    <a:pt x="1858" y="6140"/>
                  </a:lnTo>
                  <a:cubicBezTo>
                    <a:pt x="1600" y="5882"/>
                    <a:pt x="1600" y="5624"/>
                    <a:pt x="1909" y="5366"/>
                  </a:cubicBezTo>
                  <a:lnTo>
                    <a:pt x="4695" y="2993"/>
                  </a:lnTo>
                  <a:lnTo>
                    <a:pt x="5417" y="3870"/>
                  </a:lnTo>
                  <a:lnTo>
                    <a:pt x="6397" y="3044"/>
                  </a:lnTo>
                  <a:lnTo>
                    <a:pt x="5623" y="2167"/>
                  </a:lnTo>
                  <a:lnTo>
                    <a:pt x="6707" y="1239"/>
                  </a:lnTo>
                  <a:lnTo>
                    <a:pt x="562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4"/>
            <p:cNvSpPr/>
            <p:nvPr/>
          </p:nvSpPr>
          <p:spPr>
            <a:xfrm>
              <a:off x="-369362" y="3346453"/>
              <a:ext cx="122627" cy="107163"/>
            </a:xfrm>
            <a:custGeom>
              <a:rect b="b" l="l" r="r" t="t"/>
              <a:pathLst>
                <a:path extrusionOk="0" h="6944" w="7946">
                  <a:moveTo>
                    <a:pt x="4768" y="1579"/>
                  </a:moveTo>
                  <a:cubicBezTo>
                    <a:pt x="4831" y="1579"/>
                    <a:pt x="4893" y="1584"/>
                    <a:pt x="4953" y="1592"/>
                  </a:cubicBezTo>
                  <a:cubicBezTo>
                    <a:pt x="5314" y="1695"/>
                    <a:pt x="5624" y="1902"/>
                    <a:pt x="5830" y="2263"/>
                  </a:cubicBezTo>
                  <a:cubicBezTo>
                    <a:pt x="6036" y="2624"/>
                    <a:pt x="6140" y="2985"/>
                    <a:pt x="6036" y="3295"/>
                  </a:cubicBezTo>
                  <a:cubicBezTo>
                    <a:pt x="5933" y="3604"/>
                    <a:pt x="5624" y="3914"/>
                    <a:pt x="5159" y="4172"/>
                  </a:cubicBezTo>
                  <a:lnTo>
                    <a:pt x="3766" y="1902"/>
                  </a:lnTo>
                  <a:cubicBezTo>
                    <a:pt x="4110" y="1687"/>
                    <a:pt x="4454" y="1579"/>
                    <a:pt x="4768" y="1579"/>
                  </a:cubicBezTo>
                  <a:close/>
                  <a:moveTo>
                    <a:pt x="4629" y="1"/>
                  </a:moveTo>
                  <a:cubicBezTo>
                    <a:pt x="3997" y="1"/>
                    <a:pt x="3271" y="265"/>
                    <a:pt x="2477" y="767"/>
                  </a:cubicBezTo>
                  <a:cubicBezTo>
                    <a:pt x="774" y="1850"/>
                    <a:pt x="1" y="2830"/>
                    <a:pt x="104" y="3862"/>
                  </a:cubicBezTo>
                  <a:cubicBezTo>
                    <a:pt x="104" y="4326"/>
                    <a:pt x="362" y="4894"/>
                    <a:pt x="774" y="5564"/>
                  </a:cubicBezTo>
                  <a:cubicBezTo>
                    <a:pt x="1187" y="6235"/>
                    <a:pt x="1703" y="6699"/>
                    <a:pt x="2322" y="6854"/>
                  </a:cubicBezTo>
                  <a:cubicBezTo>
                    <a:pt x="2503" y="6914"/>
                    <a:pt x="2688" y="6944"/>
                    <a:pt x="2877" y="6944"/>
                  </a:cubicBezTo>
                  <a:cubicBezTo>
                    <a:pt x="3337" y="6944"/>
                    <a:pt x="3822" y="6770"/>
                    <a:pt x="4334" y="6441"/>
                  </a:cubicBezTo>
                  <a:lnTo>
                    <a:pt x="3560" y="5203"/>
                  </a:lnTo>
                  <a:cubicBezTo>
                    <a:pt x="3405" y="5306"/>
                    <a:pt x="3147" y="5358"/>
                    <a:pt x="2786" y="5358"/>
                  </a:cubicBezTo>
                  <a:cubicBezTo>
                    <a:pt x="2477" y="5306"/>
                    <a:pt x="2219" y="5100"/>
                    <a:pt x="2013" y="4791"/>
                  </a:cubicBezTo>
                  <a:cubicBezTo>
                    <a:pt x="1703" y="4275"/>
                    <a:pt x="1600" y="3810"/>
                    <a:pt x="1755" y="3501"/>
                  </a:cubicBezTo>
                  <a:cubicBezTo>
                    <a:pt x="1858" y="3140"/>
                    <a:pt x="2219" y="2830"/>
                    <a:pt x="2786" y="2469"/>
                  </a:cubicBezTo>
                  <a:lnTo>
                    <a:pt x="5005" y="6029"/>
                  </a:lnTo>
                  <a:cubicBezTo>
                    <a:pt x="5417" y="5771"/>
                    <a:pt x="5675" y="5616"/>
                    <a:pt x="5882" y="5461"/>
                  </a:cubicBezTo>
                  <a:cubicBezTo>
                    <a:pt x="7584" y="4429"/>
                    <a:pt x="7945" y="3088"/>
                    <a:pt x="6965" y="1592"/>
                  </a:cubicBezTo>
                  <a:cubicBezTo>
                    <a:pt x="6449" y="715"/>
                    <a:pt x="5778" y="199"/>
                    <a:pt x="5056" y="45"/>
                  </a:cubicBezTo>
                  <a:cubicBezTo>
                    <a:pt x="4919" y="15"/>
                    <a:pt x="4777" y="1"/>
                    <a:pt x="46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4"/>
            <p:cNvSpPr/>
            <p:nvPr/>
          </p:nvSpPr>
          <p:spPr>
            <a:xfrm>
              <a:off x="-327170" y="3421671"/>
              <a:ext cx="147303" cy="83907"/>
            </a:xfrm>
            <a:custGeom>
              <a:rect b="b" l="l" r="r" t="t"/>
              <a:pathLst>
                <a:path extrusionOk="0" h="5437" w="9545">
                  <a:moveTo>
                    <a:pt x="8688" y="0"/>
                  </a:moveTo>
                  <a:cubicBezTo>
                    <a:pt x="8535" y="0"/>
                    <a:pt x="8332" y="58"/>
                    <a:pt x="8100" y="175"/>
                  </a:cubicBezTo>
                  <a:cubicBezTo>
                    <a:pt x="7739" y="329"/>
                    <a:pt x="7533" y="484"/>
                    <a:pt x="7481" y="639"/>
                  </a:cubicBezTo>
                  <a:cubicBezTo>
                    <a:pt x="7378" y="794"/>
                    <a:pt x="7429" y="1052"/>
                    <a:pt x="7584" y="1413"/>
                  </a:cubicBezTo>
                  <a:cubicBezTo>
                    <a:pt x="7739" y="1774"/>
                    <a:pt x="7894" y="1980"/>
                    <a:pt x="8048" y="2032"/>
                  </a:cubicBezTo>
                  <a:cubicBezTo>
                    <a:pt x="8100" y="2045"/>
                    <a:pt x="8155" y="2051"/>
                    <a:pt x="8213" y="2051"/>
                  </a:cubicBezTo>
                  <a:cubicBezTo>
                    <a:pt x="8387" y="2051"/>
                    <a:pt x="8590" y="1993"/>
                    <a:pt x="8822" y="1877"/>
                  </a:cubicBezTo>
                  <a:cubicBezTo>
                    <a:pt x="9183" y="1722"/>
                    <a:pt x="9390" y="1567"/>
                    <a:pt x="9441" y="1413"/>
                  </a:cubicBezTo>
                  <a:cubicBezTo>
                    <a:pt x="9544" y="1258"/>
                    <a:pt x="9493" y="1000"/>
                    <a:pt x="9338" y="639"/>
                  </a:cubicBezTo>
                  <a:cubicBezTo>
                    <a:pt x="9183" y="278"/>
                    <a:pt x="8977" y="71"/>
                    <a:pt x="8822" y="20"/>
                  </a:cubicBezTo>
                  <a:cubicBezTo>
                    <a:pt x="8784" y="7"/>
                    <a:pt x="8738" y="0"/>
                    <a:pt x="8688" y="0"/>
                  </a:cubicBezTo>
                  <a:close/>
                  <a:moveTo>
                    <a:pt x="6243" y="1103"/>
                  </a:moveTo>
                  <a:lnTo>
                    <a:pt x="1" y="3940"/>
                  </a:lnTo>
                  <a:lnTo>
                    <a:pt x="671" y="5437"/>
                  </a:lnTo>
                  <a:lnTo>
                    <a:pt x="6913" y="2599"/>
                  </a:lnTo>
                  <a:lnTo>
                    <a:pt x="6243" y="1103"/>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4"/>
            <p:cNvSpPr/>
            <p:nvPr/>
          </p:nvSpPr>
          <p:spPr>
            <a:xfrm>
              <a:off x="-307262" y="3494420"/>
              <a:ext cx="125003" cy="114648"/>
            </a:xfrm>
            <a:custGeom>
              <a:rect b="b" l="l" r="r" t="t"/>
              <a:pathLst>
                <a:path extrusionOk="0" h="7429" w="8100">
                  <a:moveTo>
                    <a:pt x="6862" y="0"/>
                  </a:moveTo>
                  <a:lnTo>
                    <a:pt x="0" y="1961"/>
                  </a:lnTo>
                  <a:lnTo>
                    <a:pt x="465" y="3560"/>
                  </a:lnTo>
                  <a:lnTo>
                    <a:pt x="5262" y="2167"/>
                  </a:lnTo>
                  <a:lnTo>
                    <a:pt x="6243" y="3405"/>
                  </a:lnTo>
                  <a:cubicBezTo>
                    <a:pt x="6346" y="3663"/>
                    <a:pt x="6346" y="3921"/>
                    <a:pt x="6243" y="4127"/>
                  </a:cubicBezTo>
                  <a:cubicBezTo>
                    <a:pt x="6139" y="4334"/>
                    <a:pt x="5881" y="4488"/>
                    <a:pt x="5520" y="4592"/>
                  </a:cubicBezTo>
                  <a:lnTo>
                    <a:pt x="1135" y="5881"/>
                  </a:lnTo>
                  <a:lnTo>
                    <a:pt x="1548" y="7429"/>
                  </a:lnTo>
                  <a:lnTo>
                    <a:pt x="6191" y="6088"/>
                  </a:lnTo>
                  <a:cubicBezTo>
                    <a:pt x="6913" y="5881"/>
                    <a:pt x="7481" y="5520"/>
                    <a:pt x="7739" y="5004"/>
                  </a:cubicBezTo>
                  <a:cubicBezTo>
                    <a:pt x="7997" y="4488"/>
                    <a:pt x="8100" y="3973"/>
                    <a:pt x="7945" y="3405"/>
                  </a:cubicBezTo>
                  <a:lnTo>
                    <a:pt x="6500" y="1754"/>
                  </a:lnTo>
                  <a:lnTo>
                    <a:pt x="7223" y="1135"/>
                  </a:lnTo>
                  <a:lnTo>
                    <a:pt x="686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4"/>
            <p:cNvSpPr/>
            <p:nvPr/>
          </p:nvSpPr>
          <p:spPr>
            <a:xfrm>
              <a:off x="-280193" y="3613713"/>
              <a:ext cx="117040" cy="86916"/>
            </a:xfrm>
            <a:custGeom>
              <a:rect b="b" l="l" r="r" t="t"/>
              <a:pathLst>
                <a:path extrusionOk="0" h="5632" w="7584">
                  <a:moveTo>
                    <a:pt x="5255" y="1"/>
                  </a:moveTo>
                  <a:cubicBezTo>
                    <a:pt x="5190" y="1"/>
                    <a:pt x="5124" y="3"/>
                    <a:pt x="5056" y="8"/>
                  </a:cubicBezTo>
                  <a:cubicBezTo>
                    <a:pt x="3869" y="163"/>
                    <a:pt x="3250" y="782"/>
                    <a:pt x="3147" y="1866"/>
                  </a:cubicBezTo>
                  <a:lnTo>
                    <a:pt x="3096" y="3155"/>
                  </a:lnTo>
                  <a:cubicBezTo>
                    <a:pt x="3096" y="3310"/>
                    <a:pt x="3044" y="3465"/>
                    <a:pt x="2992" y="3568"/>
                  </a:cubicBezTo>
                  <a:cubicBezTo>
                    <a:pt x="2889" y="3826"/>
                    <a:pt x="2631" y="3981"/>
                    <a:pt x="2219" y="4032"/>
                  </a:cubicBezTo>
                  <a:cubicBezTo>
                    <a:pt x="2186" y="4036"/>
                    <a:pt x="2153" y="4038"/>
                    <a:pt x="2122" y="4038"/>
                  </a:cubicBezTo>
                  <a:cubicBezTo>
                    <a:pt x="1711" y="4038"/>
                    <a:pt x="1441" y="3726"/>
                    <a:pt x="1393" y="3104"/>
                  </a:cubicBezTo>
                  <a:cubicBezTo>
                    <a:pt x="1342" y="2588"/>
                    <a:pt x="1393" y="2227"/>
                    <a:pt x="1496" y="2020"/>
                  </a:cubicBezTo>
                  <a:cubicBezTo>
                    <a:pt x="1600" y="1814"/>
                    <a:pt x="1858" y="1711"/>
                    <a:pt x="2270" y="1659"/>
                  </a:cubicBezTo>
                  <a:lnTo>
                    <a:pt x="2116" y="215"/>
                  </a:lnTo>
                  <a:lnTo>
                    <a:pt x="1961" y="215"/>
                  </a:lnTo>
                  <a:cubicBezTo>
                    <a:pt x="1290" y="266"/>
                    <a:pt x="774" y="524"/>
                    <a:pt x="465" y="937"/>
                  </a:cubicBezTo>
                  <a:cubicBezTo>
                    <a:pt x="155" y="1401"/>
                    <a:pt x="0" y="2175"/>
                    <a:pt x="104" y="3207"/>
                  </a:cubicBezTo>
                  <a:cubicBezTo>
                    <a:pt x="207" y="3929"/>
                    <a:pt x="413" y="4497"/>
                    <a:pt x="774" y="4961"/>
                  </a:cubicBezTo>
                  <a:cubicBezTo>
                    <a:pt x="1135" y="5425"/>
                    <a:pt x="1651" y="5632"/>
                    <a:pt x="2270" y="5632"/>
                  </a:cubicBezTo>
                  <a:lnTo>
                    <a:pt x="2477" y="5580"/>
                  </a:lnTo>
                  <a:cubicBezTo>
                    <a:pt x="3663" y="5477"/>
                    <a:pt x="4334" y="4858"/>
                    <a:pt x="4437" y="3774"/>
                  </a:cubicBezTo>
                  <a:lnTo>
                    <a:pt x="4540" y="2227"/>
                  </a:lnTo>
                  <a:cubicBezTo>
                    <a:pt x="4592" y="1866"/>
                    <a:pt x="4850" y="1659"/>
                    <a:pt x="5314" y="1608"/>
                  </a:cubicBezTo>
                  <a:cubicBezTo>
                    <a:pt x="5341" y="1599"/>
                    <a:pt x="5369" y="1594"/>
                    <a:pt x="5396" y="1594"/>
                  </a:cubicBezTo>
                  <a:cubicBezTo>
                    <a:pt x="5524" y="1594"/>
                    <a:pt x="5651" y="1687"/>
                    <a:pt x="5778" y="1814"/>
                  </a:cubicBezTo>
                  <a:cubicBezTo>
                    <a:pt x="5933" y="1969"/>
                    <a:pt x="6036" y="2227"/>
                    <a:pt x="6088" y="2536"/>
                  </a:cubicBezTo>
                  <a:cubicBezTo>
                    <a:pt x="6088" y="2897"/>
                    <a:pt x="6036" y="3155"/>
                    <a:pt x="5933" y="3362"/>
                  </a:cubicBezTo>
                  <a:cubicBezTo>
                    <a:pt x="5830" y="3568"/>
                    <a:pt x="5572" y="3723"/>
                    <a:pt x="5159" y="3774"/>
                  </a:cubicBezTo>
                  <a:lnTo>
                    <a:pt x="5314" y="5167"/>
                  </a:lnTo>
                  <a:lnTo>
                    <a:pt x="5469" y="5167"/>
                  </a:lnTo>
                  <a:cubicBezTo>
                    <a:pt x="6965" y="5012"/>
                    <a:pt x="7584" y="4084"/>
                    <a:pt x="7429" y="2382"/>
                  </a:cubicBezTo>
                  <a:cubicBezTo>
                    <a:pt x="7326" y="1659"/>
                    <a:pt x="7120" y="1040"/>
                    <a:pt x="6655" y="576"/>
                  </a:cubicBezTo>
                  <a:cubicBezTo>
                    <a:pt x="6284" y="205"/>
                    <a:pt x="5830" y="1"/>
                    <a:pt x="52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24"/>
          <p:cNvSpPr/>
          <p:nvPr/>
        </p:nvSpPr>
        <p:spPr>
          <a:xfrm>
            <a:off x="8184900" y="3389925"/>
            <a:ext cx="815400" cy="815400"/>
          </a:xfrm>
          <a:prstGeom prst="donut">
            <a:avLst>
              <a:gd fmla="val 25000" name="adj"/>
            </a:avLst>
          </a:pr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_1_1">
    <p:spTree>
      <p:nvGrpSpPr>
        <p:cNvPr id="159" name="Shape 159"/>
        <p:cNvGrpSpPr/>
        <p:nvPr/>
      </p:nvGrpSpPr>
      <p:grpSpPr>
        <a:xfrm>
          <a:off x="0" y="0"/>
          <a:ext cx="0" cy="0"/>
          <a:chOff x="0" y="0"/>
          <a:chExt cx="0" cy="0"/>
        </a:xfrm>
      </p:grpSpPr>
      <p:sp>
        <p:nvSpPr>
          <p:cNvPr id="160" name="Google Shape;160;p25"/>
          <p:cNvSpPr/>
          <p:nvPr/>
        </p:nvSpPr>
        <p:spPr>
          <a:xfrm rot="-5400000">
            <a:off x="8134500" y="-297574"/>
            <a:ext cx="424500" cy="1307100"/>
          </a:xfrm>
          <a:prstGeom prst="round2SameRect">
            <a:avLst>
              <a:gd fmla="val 50000" name="adj1"/>
              <a:gd fmla="val 13354" name="adj2"/>
            </a:avLst>
          </a:pr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5"/>
          <p:cNvSpPr/>
          <p:nvPr/>
        </p:nvSpPr>
        <p:spPr>
          <a:xfrm>
            <a:off x="147750" y="3437550"/>
            <a:ext cx="815400" cy="815400"/>
          </a:xfrm>
          <a:prstGeom prst="donut">
            <a:avLst>
              <a:gd fmla="val 25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5"/>
          <p:cNvSpPr/>
          <p:nvPr/>
        </p:nvSpPr>
        <p:spPr>
          <a:xfrm>
            <a:off x="147750" y="4374900"/>
            <a:ext cx="1133100" cy="624900"/>
          </a:xfrm>
          <a:prstGeom prst="ellipse">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Viga"/>
                <a:ea typeface="Viga"/>
                <a:cs typeface="Viga"/>
                <a:sym typeface="Viga"/>
              </a:rPr>
              <a:t>Protein</a:t>
            </a:r>
            <a:endParaRPr>
              <a:solidFill>
                <a:schemeClr val="accent1"/>
              </a:solidFill>
              <a:latin typeface="Viga"/>
              <a:ea typeface="Viga"/>
              <a:cs typeface="Viga"/>
              <a:sym typeface="Viga"/>
            </a:endParaRPr>
          </a:p>
        </p:txBody>
      </p:sp>
      <p:sp>
        <p:nvSpPr>
          <p:cNvPr id="163" name="Google Shape;163;p25"/>
          <p:cNvSpPr/>
          <p:nvPr/>
        </p:nvSpPr>
        <p:spPr>
          <a:xfrm rot="8101323">
            <a:off x="7764034" y="663634"/>
            <a:ext cx="551331" cy="551331"/>
          </a:xfrm>
          <a:prstGeom prst="teardrop">
            <a:avLst>
              <a:gd fmla="val 100000" name="adj"/>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 name="Google Shape;164;p25"/>
          <p:cNvGrpSpPr/>
          <p:nvPr/>
        </p:nvGrpSpPr>
        <p:grpSpPr>
          <a:xfrm rot="5400000">
            <a:off x="7600875" y="1464875"/>
            <a:ext cx="2209950" cy="552300"/>
            <a:chOff x="9467850" y="1553225"/>
            <a:chExt cx="2209950" cy="552300"/>
          </a:xfrm>
        </p:grpSpPr>
        <p:sp>
          <p:nvSpPr>
            <p:cNvPr id="165" name="Google Shape;165;p25"/>
            <p:cNvSpPr/>
            <p:nvPr/>
          </p:nvSpPr>
          <p:spPr>
            <a:xfrm rot="-5400000">
              <a:off x="10296600" y="724475"/>
              <a:ext cx="552300" cy="2209800"/>
            </a:xfrm>
            <a:prstGeom prst="round2SameRect">
              <a:avLst>
                <a:gd fmla="val 50000" name="adj1"/>
                <a:gd fmla="val 13354" name="adj2"/>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66" name="Google Shape;166;p25"/>
            <p:cNvSpPr txBox="1"/>
            <p:nvPr/>
          </p:nvSpPr>
          <p:spPr>
            <a:xfrm>
              <a:off x="9468000" y="1619825"/>
              <a:ext cx="2209800" cy="30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Viga"/>
                  <a:ea typeface="Viga"/>
                  <a:cs typeface="Viga"/>
                  <a:sym typeface="Viga"/>
                </a:rPr>
                <a:t>sodium dodecyl sulfate</a:t>
              </a:r>
              <a:endParaRPr>
                <a:solidFill>
                  <a:schemeClr val="accent1"/>
                </a:solidFill>
                <a:latin typeface="Lato"/>
                <a:ea typeface="Lato"/>
                <a:cs typeface="Lato"/>
                <a:sym typeface="Lato"/>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txBox="1"/>
          <p:nvPr>
            <p:ph idx="1" type="subTitle"/>
          </p:nvPr>
        </p:nvSpPr>
        <p:spPr>
          <a:xfrm>
            <a:off x="714300" y="1104425"/>
            <a:ext cx="7715400" cy="3500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434343"/>
              </a:buClr>
              <a:buSzPts val="1200"/>
              <a:buAutoNum type="arabicPeriod"/>
              <a:defRPr sz="1200"/>
            </a:lvl1pPr>
            <a:lvl2pPr lvl="1" rtl="0">
              <a:lnSpc>
                <a:spcPct val="100000"/>
              </a:lnSpc>
              <a:spcBef>
                <a:spcPts val="0"/>
              </a:spcBef>
              <a:spcAft>
                <a:spcPts val="0"/>
              </a:spcAft>
              <a:buClr>
                <a:srgbClr val="434343"/>
              </a:buClr>
              <a:buSzPts val="1200"/>
              <a:buFont typeface="Roboto Condensed Light"/>
              <a:buAutoNum type="alphaLcPeriod"/>
              <a:defRPr sz="1200"/>
            </a:lvl2pPr>
            <a:lvl3pPr lvl="2" rtl="0">
              <a:lnSpc>
                <a:spcPct val="100000"/>
              </a:lnSpc>
              <a:spcBef>
                <a:spcPts val="0"/>
              </a:spcBef>
              <a:spcAft>
                <a:spcPts val="0"/>
              </a:spcAft>
              <a:buClr>
                <a:srgbClr val="434343"/>
              </a:buClr>
              <a:buSzPts val="1200"/>
              <a:buFont typeface="Roboto Condensed Light"/>
              <a:buAutoNum type="romanLcPeriod"/>
              <a:defRPr sz="1200"/>
            </a:lvl3pPr>
            <a:lvl4pPr lvl="3" rtl="0">
              <a:lnSpc>
                <a:spcPct val="100000"/>
              </a:lnSpc>
              <a:spcBef>
                <a:spcPts val="0"/>
              </a:spcBef>
              <a:spcAft>
                <a:spcPts val="0"/>
              </a:spcAft>
              <a:buClr>
                <a:srgbClr val="434343"/>
              </a:buClr>
              <a:buSzPts val="1200"/>
              <a:buFont typeface="Roboto Condensed Light"/>
              <a:buAutoNum type="arabicPeriod"/>
              <a:defRPr sz="1200"/>
            </a:lvl4pPr>
            <a:lvl5pPr lvl="4" rtl="0">
              <a:lnSpc>
                <a:spcPct val="100000"/>
              </a:lnSpc>
              <a:spcBef>
                <a:spcPts val="0"/>
              </a:spcBef>
              <a:spcAft>
                <a:spcPts val="0"/>
              </a:spcAft>
              <a:buClr>
                <a:srgbClr val="434343"/>
              </a:buClr>
              <a:buSzPts val="1200"/>
              <a:buFont typeface="Roboto Condensed Light"/>
              <a:buAutoNum type="alphaLcPeriod"/>
              <a:defRPr sz="1200"/>
            </a:lvl5pPr>
            <a:lvl6pPr lvl="5" rtl="0">
              <a:lnSpc>
                <a:spcPct val="100000"/>
              </a:lnSpc>
              <a:spcBef>
                <a:spcPts val="0"/>
              </a:spcBef>
              <a:spcAft>
                <a:spcPts val="0"/>
              </a:spcAft>
              <a:buClr>
                <a:srgbClr val="434343"/>
              </a:buClr>
              <a:buSzPts val="1200"/>
              <a:buFont typeface="Roboto Condensed Light"/>
              <a:buAutoNum type="romanLcPeriod"/>
              <a:defRPr sz="1200"/>
            </a:lvl6pPr>
            <a:lvl7pPr lvl="6" rtl="0">
              <a:lnSpc>
                <a:spcPct val="100000"/>
              </a:lnSpc>
              <a:spcBef>
                <a:spcPts val="0"/>
              </a:spcBef>
              <a:spcAft>
                <a:spcPts val="0"/>
              </a:spcAft>
              <a:buClr>
                <a:srgbClr val="434343"/>
              </a:buClr>
              <a:buSzPts val="1200"/>
              <a:buFont typeface="Roboto Condensed Light"/>
              <a:buAutoNum type="arabicPeriod"/>
              <a:defRPr sz="1200"/>
            </a:lvl7pPr>
            <a:lvl8pPr lvl="7" rtl="0">
              <a:lnSpc>
                <a:spcPct val="100000"/>
              </a:lnSpc>
              <a:spcBef>
                <a:spcPts val="0"/>
              </a:spcBef>
              <a:spcAft>
                <a:spcPts val="0"/>
              </a:spcAft>
              <a:buClr>
                <a:srgbClr val="434343"/>
              </a:buClr>
              <a:buSzPts val="1200"/>
              <a:buFont typeface="Roboto Condensed Light"/>
              <a:buAutoNum type="alphaLcPeriod"/>
              <a:defRPr sz="1200"/>
            </a:lvl8pPr>
            <a:lvl9pPr lvl="8" rtl="0">
              <a:lnSpc>
                <a:spcPct val="100000"/>
              </a:lnSpc>
              <a:spcBef>
                <a:spcPts val="0"/>
              </a:spcBef>
              <a:spcAft>
                <a:spcPts val="0"/>
              </a:spcAft>
              <a:buClr>
                <a:srgbClr val="434343"/>
              </a:buClr>
              <a:buSzPts val="1200"/>
              <a:buFont typeface="Roboto Condensed Light"/>
              <a:buAutoNum type="romanLcPeriod"/>
              <a:defRPr sz="1200"/>
            </a:lvl9pPr>
          </a:lstStyle>
          <a:p/>
        </p:txBody>
      </p:sp>
      <p:sp>
        <p:nvSpPr>
          <p:cNvPr id="27" name="Google Shape;27;p4"/>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5"/>
          <p:cNvSpPr txBox="1"/>
          <p:nvPr>
            <p:ph type="title"/>
          </p:nvPr>
        </p:nvSpPr>
        <p:spPr>
          <a:xfrm>
            <a:off x="4572000" y="430675"/>
            <a:ext cx="3857700" cy="1093200"/>
          </a:xfrm>
          <a:prstGeom prst="rect">
            <a:avLst/>
          </a:prstGeom>
        </p:spPr>
        <p:txBody>
          <a:bodyPr anchorCtr="0" anchor="t" bIns="91425" lIns="91425" spcFirstLastPara="1" rIns="91425" wrap="square" tIns="91425">
            <a:noAutofit/>
          </a:bodyPr>
          <a:lstStyle>
            <a:lvl1pPr lvl="0" algn="r">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p:txBody>
      </p:sp>
      <p:sp>
        <p:nvSpPr>
          <p:cNvPr id="30" name="Google Shape;30;p5"/>
          <p:cNvSpPr txBox="1"/>
          <p:nvPr>
            <p:ph idx="1" type="subTitle"/>
          </p:nvPr>
        </p:nvSpPr>
        <p:spPr>
          <a:xfrm>
            <a:off x="5953200" y="1734050"/>
            <a:ext cx="2476500" cy="743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1" name="Google Shape;31;p5"/>
          <p:cNvSpPr txBox="1"/>
          <p:nvPr>
            <p:ph idx="2" type="title"/>
          </p:nvPr>
        </p:nvSpPr>
        <p:spPr>
          <a:xfrm>
            <a:off x="5953200" y="2477150"/>
            <a:ext cx="2476500" cy="468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200"/>
              <a:buNone/>
              <a:defRPr sz="22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p:txBody>
      </p:sp>
      <p:sp>
        <p:nvSpPr>
          <p:cNvPr id="32" name="Google Shape;32;p5"/>
          <p:cNvSpPr txBox="1"/>
          <p:nvPr>
            <p:ph idx="3" type="subTitle"/>
          </p:nvPr>
        </p:nvSpPr>
        <p:spPr>
          <a:xfrm>
            <a:off x="5953200" y="3229475"/>
            <a:ext cx="2476500" cy="743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3" name="Google Shape;33;p5"/>
          <p:cNvSpPr txBox="1"/>
          <p:nvPr>
            <p:ph idx="4" type="title"/>
          </p:nvPr>
        </p:nvSpPr>
        <p:spPr>
          <a:xfrm>
            <a:off x="5953200" y="3972575"/>
            <a:ext cx="2476500" cy="468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200"/>
              <a:buNone/>
              <a:defRPr sz="22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6"/>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ph idx="1" type="subTitle"/>
          </p:nvPr>
        </p:nvSpPr>
        <p:spPr>
          <a:xfrm>
            <a:off x="714300" y="1423588"/>
            <a:ext cx="3562500" cy="238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p:txBody>
      </p:sp>
      <p:sp>
        <p:nvSpPr>
          <p:cNvPr id="38" name="Google Shape;38;p7"/>
          <p:cNvSpPr txBox="1"/>
          <p:nvPr>
            <p:ph type="title"/>
          </p:nvPr>
        </p:nvSpPr>
        <p:spPr>
          <a:xfrm>
            <a:off x="714300" y="430675"/>
            <a:ext cx="3002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grpSp>
        <p:nvGrpSpPr>
          <p:cNvPr id="40" name="Google Shape;40;p8"/>
          <p:cNvGrpSpPr/>
          <p:nvPr/>
        </p:nvGrpSpPr>
        <p:grpSpPr>
          <a:xfrm>
            <a:off x="1481162" y="709575"/>
            <a:ext cx="6181671" cy="3724339"/>
            <a:chOff x="1481162" y="709575"/>
            <a:chExt cx="6181671" cy="3724339"/>
          </a:xfrm>
        </p:grpSpPr>
        <p:sp>
          <p:nvSpPr>
            <p:cNvPr id="41" name="Google Shape;41;p8"/>
            <p:cNvSpPr/>
            <p:nvPr/>
          </p:nvSpPr>
          <p:spPr>
            <a:xfrm>
              <a:off x="5771049" y="2663587"/>
              <a:ext cx="1809607" cy="1679591"/>
            </a:xfrm>
            <a:custGeom>
              <a:rect b="b" l="l" r="r" t="t"/>
              <a:pathLst>
                <a:path extrusionOk="0" h="25820" w="25858">
                  <a:moveTo>
                    <a:pt x="4399" y="25819"/>
                  </a:moveTo>
                  <a:lnTo>
                    <a:pt x="25858" y="4360"/>
                  </a:lnTo>
                  <a:cubicBezTo>
                    <a:pt x="25858" y="4360"/>
                    <a:pt x="15469" y="0"/>
                    <a:pt x="7735" y="7735"/>
                  </a:cubicBezTo>
                  <a:cubicBezTo>
                    <a:pt x="1" y="15431"/>
                    <a:pt x="4399" y="25819"/>
                    <a:pt x="4399" y="2581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p:nvPr/>
          </p:nvSpPr>
          <p:spPr>
            <a:xfrm>
              <a:off x="1481162" y="709575"/>
              <a:ext cx="6181671" cy="3724339"/>
            </a:xfrm>
            <a:custGeom>
              <a:rect b="b" l="l" r="r" t="t"/>
              <a:pathLst>
                <a:path extrusionOk="0" h="59147" w="90501">
                  <a:moveTo>
                    <a:pt x="69269" y="1"/>
                  </a:moveTo>
                  <a:lnTo>
                    <a:pt x="7128" y="1"/>
                  </a:lnTo>
                  <a:cubicBezTo>
                    <a:pt x="3185" y="1"/>
                    <a:pt x="0" y="3185"/>
                    <a:pt x="0" y="7128"/>
                  </a:cubicBezTo>
                  <a:lnTo>
                    <a:pt x="0" y="37914"/>
                  </a:lnTo>
                  <a:cubicBezTo>
                    <a:pt x="0" y="49668"/>
                    <a:pt x="9516" y="59146"/>
                    <a:pt x="21270" y="59146"/>
                  </a:cubicBezTo>
                  <a:lnTo>
                    <a:pt x="63127" y="59146"/>
                  </a:lnTo>
                  <a:cubicBezTo>
                    <a:pt x="72415" y="59146"/>
                    <a:pt x="68548" y="47582"/>
                    <a:pt x="73742" y="42388"/>
                  </a:cubicBezTo>
                  <a:cubicBezTo>
                    <a:pt x="78937" y="37194"/>
                    <a:pt x="90500" y="41061"/>
                    <a:pt x="90500" y="31772"/>
                  </a:cubicBezTo>
                  <a:lnTo>
                    <a:pt x="90500" y="31772"/>
                  </a:lnTo>
                  <a:lnTo>
                    <a:pt x="90500" y="21232"/>
                  </a:lnTo>
                  <a:cubicBezTo>
                    <a:pt x="90500" y="9517"/>
                    <a:pt x="80984" y="1"/>
                    <a:pt x="69269" y="1"/>
                  </a:cubicBezTo>
                  <a:close/>
                </a:path>
              </a:pathLst>
            </a:cu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 name="Google Shape;43;p8"/>
          <p:cNvSpPr txBox="1"/>
          <p:nvPr>
            <p:ph type="title"/>
          </p:nvPr>
        </p:nvSpPr>
        <p:spPr>
          <a:xfrm>
            <a:off x="2188350" y="1510950"/>
            <a:ext cx="4767300" cy="2121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7700">
                <a:solidFill>
                  <a:schemeClr val="accent2"/>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txBox="1"/>
          <p:nvPr>
            <p:ph type="title"/>
          </p:nvPr>
        </p:nvSpPr>
        <p:spPr>
          <a:xfrm>
            <a:off x="714300" y="1409700"/>
            <a:ext cx="3419700" cy="7914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37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6" name="Google Shape;46;p9"/>
          <p:cNvSpPr txBox="1"/>
          <p:nvPr>
            <p:ph idx="1" type="subTitle"/>
          </p:nvPr>
        </p:nvSpPr>
        <p:spPr>
          <a:xfrm>
            <a:off x="714300" y="2322200"/>
            <a:ext cx="3419700" cy="137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0"/>
          <p:cNvSpPr txBox="1"/>
          <p:nvPr>
            <p:ph type="title"/>
          </p:nvPr>
        </p:nvSpPr>
        <p:spPr>
          <a:xfrm>
            <a:off x="2566050" y="3463775"/>
            <a:ext cx="3821400" cy="1112100"/>
          </a:xfrm>
          <a:prstGeom prst="rect">
            <a:avLst/>
          </a:prstGeom>
        </p:spPr>
        <p:txBody>
          <a:bodyPr anchorCtr="0" anchor="t" bIns="91425" lIns="91425" spcFirstLastPara="1" rIns="91425" wrap="square" tIns="91425">
            <a:noAutofit/>
          </a:bodyPr>
          <a:lstStyle>
            <a:lvl1pPr lvl="0" algn="ctr">
              <a:spcBef>
                <a:spcPts val="0"/>
              </a:spcBef>
              <a:spcAft>
                <a:spcPts val="0"/>
              </a:spcAft>
              <a:buSzPts val="3100"/>
              <a:buNone/>
              <a:defRPr>
                <a:solidFill>
                  <a:schemeClr val="accent2"/>
                </a:solidFill>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4300" y="549600"/>
            <a:ext cx="7715400" cy="468000"/>
          </a:xfrm>
          <a:prstGeom prst="rect">
            <a:avLst/>
          </a:prstGeom>
          <a:noFill/>
          <a:ln>
            <a:noFill/>
          </a:ln>
        </p:spPr>
        <p:txBody>
          <a:bodyPr anchorCtr="0" anchor="t" bIns="91425" lIns="91425" spcFirstLastPara="1" rIns="91425" wrap="square" tIns="91425">
            <a:noAutofit/>
          </a:bodyPr>
          <a:lstStyle>
            <a:lvl1pPr lvl="0">
              <a:lnSpc>
                <a:spcPct val="100000"/>
              </a:lnSpc>
              <a:spcBef>
                <a:spcPts val="0"/>
              </a:spcBef>
              <a:spcAft>
                <a:spcPts val="0"/>
              </a:spcAft>
              <a:buClr>
                <a:schemeClr val="accent1"/>
              </a:buClr>
              <a:buSzPts val="3100"/>
              <a:buFont typeface="Viga"/>
              <a:buNone/>
              <a:defRPr sz="3100">
                <a:solidFill>
                  <a:schemeClr val="accent1"/>
                </a:solidFill>
                <a:latin typeface="Viga"/>
                <a:ea typeface="Viga"/>
                <a:cs typeface="Viga"/>
                <a:sym typeface="Viga"/>
              </a:defRPr>
            </a:lvl1pPr>
            <a:lvl2pPr lvl="1">
              <a:lnSpc>
                <a:spcPct val="100000"/>
              </a:lnSpc>
              <a:spcBef>
                <a:spcPts val="0"/>
              </a:spcBef>
              <a:spcAft>
                <a:spcPts val="0"/>
              </a:spcAft>
              <a:buClr>
                <a:schemeClr val="accent1"/>
              </a:buClr>
              <a:buSzPts val="3100"/>
              <a:buFont typeface="Viga"/>
              <a:buNone/>
              <a:defRPr sz="3100">
                <a:solidFill>
                  <a:schemeClr val="accent1"/>
                </a:solidFill>
                <a:latin typeface="Viga"/>
                <a:ea typeface="Viga"/>
                <a:cs typeface="Viga"/>
                <a:sym typeface="Viga"/>
              </a:defRPr>
            </a:lvl2pPr>
            <a:lvl3pPr lvl="2">
              <a:lnSpc>
                <a:spcPct val="100000"/>
              </a:lnSpc>
              <a:spcBef>
                <a:spcPts val="0"/>
              </a:spcBef>
              <a:spcAft>
                <a:spcPts val="0"/>
              </a:spcAft>
              <a:buClr>
                <a:schemeClr val="accent1"/>
              </a:buClr>
              <a:buSzPts val="3100"/>
              <a:buFont typeface="Viga"/>
              <a:buNone/>
              <a:defRPr sz="3100">
                <a:solidFill>
                  <a:schemeClr val="accent1"/>
                </a:solidFill>
                <a:latin typeface="Viga"/>
                <a:ea typeface="Viga"/>
                <a:cs typeface="Viga"/>
                <a:sym typeface="Viga"/>
              </a:defRPr>
            </a:lvl3pPr>
            <a:lvl4pPr lvl="3">
              <a:lnSpc>
                <a:spcPct val="100000"/>
              </a:lnSpc>
              <a:spcBef>
                <a:spcPts val="0"/>
              </a:spcBef>
              <a:spcAft>
                <a:spcPts val="0"/>
              </a:spcAft>
              <a:buClr>
                <a:schemeClr val="accent1"/>
              </a:buClr>
              <a:buSzPts val="3100"/>
              <a:buFont typeface="Viga"/>
              <a:buNone/>
              <a:defRPr sz="3100">
                <a:solidFill>
                  <a:schemeClr val="accent1"/>
                </a:solidFill>
                <a:latin typeface="Viga"/>
                <a:ea typeface="Viga"/>
                <a:cs typeface="Viga"/>
                <a:sym typeface="Viga"/>
              </a:defRPr>
            </a:lvl4pPr>
            <a:lvl5pPr lvl="4">
              <a:lnSpc>
                <a:spcPct val="100000"/>
              </a:lnSpc>
              <a:spcBef>
                <a:spcPts val="0"/>
              </a:spcBef>
              <a:spcAft>
                <a:spcPts val="0"/>
              </a:spcAft>
              <a:buClr>
                <a:schemeClr val="accent1"/>
              </a:buClr>
              <a:buSzPts val="3100"/>
              <a:buFont typeface="Viga"/>
              <a:buNone/>
              <a:defRPr sz="3100">
                <a:solidFill>
                  <a:schemeClr val="accent1"/>
                </a:solidFill>
                <a:latin typeface="Viga"/>
                <a:ea typeface="Viga"/>
                <a:cs typeface="Viga"/>
                <a:sym typeface="Viga"/>
              </a:defRPr>
            </a:lvl5pPr>
            <a:lvl6pPr lvl="5">
              <a:lnSpc>
                <a:spcPct val="100000"/>
              </a:lnSpc>
              <a:spcBef>
                <a:spcPts val="0"/>
              </a:spcBef>
              <a:spcAft>
                <a:spcPts val="0"/>
              </a:spcAft>
              <a:buClr>
                <a:schemeClr val="accent1"/>
              </a:buClr>
              <a:buSzPts val="3100"/>
              <a:buFont typeface="Viga"/>
              <a:buNone/>
              <a:defRPr sz="3100">
                <a:solidFill>
                  <a:schemeClr val="accent1"/>
                </a:solidFill>
                <a:latin typeface="Viga"/>
                <a:ea typeface="Viga"/>
                <a:cs typeface="Viga"/>
                <a:sym typeface="Viga"/>
              </a:defRPr>
            </a:lvl6pPr>
            <a:lvl7pPr lvl="6">
              <a:lnSpc>
                <a:spcPct val="100000"/>
              </a:lnSpc>
              <a:spcBef>
                <a:spcPts val="0"/>
              </a:spcBef>
              <a:spcAft>
                <a:spcPts val="0"/>
              </a:spcAft>
              <a:buClr>
                <a:schemeClr val="accent1"/>
              </a:buClr>
              <a:buSzPts val="3100"/>
              <a:buFont typeface="Viga"/>
              <a:buNone/>
              <a:defRPr sz="3100">
                <a:solidFill>
                  <a:schemeClr val="accent1"/>
                </a:solidFill>
                <a:latin typeface="Viga"/>
                <a:ea typeface="Viga"/>
                <a:cs typeface="Viga"/>
                <a:sym typeface="Viga"/>
              </a:defRPr>
            </a:lvl7pPr>
            <a:lvl8pPr lvl="7">
              <a:lnSpc>
                <a:spcPct val="100000"/>
              </a:lnSpc>
              <a:spcBef>
                <a:spcPts val="0"/>
              </a:spcBef>
              <a:spcAft>
                <a:spcPts val="0"/>
              </a:spcAft>
              <a:buClr>
                <a:schemeClr val="accent1"/>
              </a:buClr>
              <a:buSzPts val="3100"/>
              <a:buFont typeface="Viga"/>
              <a:buNone/>
              <a:defRPr sz="3100">
                <a:solidFill>
                  <a:schemeClr val="accent1"/>
                </a:solidFill>
                <a:latin typeface="Viga"/>
                <a:ea typeface="Viga"/>
                <a:cs typeface="Viga"/>
                <a:sym typeface="Viga"/>
              </a:defRPr>
            </a:lvl8pPr>
            <a:lvl9pPr lvl="8">
              <a:lnSpc>
                <a:spcPct val="100000"/>
              </a:lnSpc>
              <a:spcBef>
                <a:spcPts val="0"/>
              </a:spcBef>
              <a:spcAft>
                <a:spcPts val="0"/>
              </a:spcAft>
              <a:buClr>
                <a:schemeClr val="accent1"/>
              </a:buClr>
              <a:buSzPts val="3100"/>
              <a:buFont typeface="Viga"/>
              <a:buNone/>
              <a:defRPr sz="3100">
                <a:solidFill>
                  <a:schemeClr val="accent1"/>
                </a:solidFill>
                <a:latin typeface="Viga"/>
                <a:ea typeface="Viga"/>
                <a:cs typeface="Viga"/>
                <a:sym typeface="Viga"/>
              </a:defRPr>
            </a:lvl9pPr>
          </a:lstStyle>
          <a:p/>
        </p:txBody>
      </p:sp>
      <p:sp>
        <p:nvSpPr>
          <p:cNvPr id="7" name="Google Shape;7;p1"/>
          <p:cNvSpPr txBox="1"/>
          <p:nvPr>
            <p:ph idx="1" type="body"/>
          </p:nvPr>
        </p:nvSpPr>
        <p:spPr>
          <a:xfrm>
            <a:off x="714300" y="1152475"/>
            <a:ext cx="77154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1.jpg"/><Relationship Id="rId4" Type="http://schemas.openxmlformats.org/officeDocument/2006/relationships/image" Target="../media/image23.jpg"/><Relationship Id="rId5"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3.jpg"/><Relationship Id="rId4" Type="http://schemas.openxmlformats.org/officeDocument/2006/relationships/image" Target="../media/image30.jpg"/><Relationship Id="rId5" Type="http://schemas.openxmlformats.org/officeDocument/2006/relationships/image" Target="../media/image41.jpg"/><Relationship Id="rId6" Type="http://schemas.openxmlformats.org/officeDocument/2006/relationships/image" Target="../media/image3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7.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5.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5.jp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9.jpg"/><Relationship Id="rId4" Type="http://schemas.openxmlformats.org/officeDocument/2006/relationships/image" Target="../media/image47.jpg"/><Relationship Id="rId5" Type="http://schemas.openxmlformats.org/officeDocument/2006/relationships/image" Target="../media/image4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gi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gif"/><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8F7"/>
        </a:solidFill>
      </p:bgPr>
    </p:bg>
    <p:spTree>
      <p:nvGrpSpPr>
        <p:cNvPr id="170" name="Shape 170"/>
        <p:cNvGrpSpPr/>
        <p:nvPr/>
      </p:nvGrpSpPr>
      <p:grpSpPr>
        <a:xfrm>
          <a:off x="0" y="0"/>
          <a:ext cx="0" cy="0"/>
          <a:chOff x="0" y="0"/>
          <a:chExt cx="0" cy="0"/>
        </a:xfrm>
      </p:grpSpPr>
      <p:sp>
        <p:nvSpPr>
          <p:cNvPr id="171" name="Google Shape;171;p26"/>
          <p:cNvSpPr/>
          <p:nvPr/>
        </p:nvSpPr>
        <p:spPr>
          <a:xfrm>
            <a:off x="2321100" y="3262063"/>
            <a:ext cx="4501800" cy="536400"/>
          </a:xfrm>
          <a:prstGeom prst="roundRect">
            <a:avLst>
              <a:gd fmla="val 50000" name="adj"/>
            </a:avLst>
          </a:prstGeom>
          <a:solidFill>
            <a:schemeClr val="l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6"/>
          <p:cNvSpPr txBox="1"/>
          <p:nvPr>
            <p:ph type="ctrTitle"/>
          </p:nvPr>
        </p:nvSpPr>
        <p:spPr>
          <a:xfrm>
            <a:off x="2014825" y="1068300"/>
            <a:ext cx="5115000" cy="172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900"/>
              <a:t>Introduction to Bioanalytical Techniques</a:t>
            </a:r>
            <a:endParaRPr sz="3900"/>
          </a:p>
        </p:txBody>
      </p:sp>
      <p:sp>
        <p:nvSpPr>
          <p:cNvPr id="173" name="Google Shape;173;p26"/>
          <p:cNvSpPr txBox="1"/>
          <p:nvPr>
            <p:ph idx="1" type="subTitle"/>
          </p:nvPr>
        </p:nvSpPr>
        <p:spPr>
          <a:xfrm>
            <a:off x="2478900" y="3375463"/>
            <a:ext cx="4186200" cy="30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Wilson Huang</a:t>
            </a:r>
            <a:endParaRPr/>
          </a:p>
        </p:txBody>
      </p:sp>
      <p:sp>
        <p:nvSpPr>
          <p:cNvPr id="174" name="Google Shape;174;p26"/>
          <p:cNvSpPr/>
          <p:nvPr/>
        </p:nvSpPr>
        <p:spPr>
          <a:xfrm rot="8100887">
            <a:off x="7607544" y="3761432"/>
            <a:ext cx="822012" cy="822012"/>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26"/>
          <p:cNvGrpSpPr/>
          <p:nvPr/>
        </p:nvGrpSpPr>
        <p:grpSpPr>
          <a:xfrm rot="-5400000">
            <a:off x="143706" y="549588"/>
            <a:ext cx="1694365" cy="1694365"/>
            <a:chOff x="-2423366" y="1277202"/>
            <a:chExt cx="1604208" cy="1604208"/>
          </a:xfrm>
        </p:grpSpPr>
        <p:sp>
          <p:nvSpPr>
            <p:cNvPr id="176" name="Google Shape;176;p26"/>
            <p:cNvSpPr/>
            <p:nvPr/>
          </p:nvSpPr>
          <p:spPr>
            <a:xfrm>
              <a:off x="-2423366" y="1277202"/>
              <a:ext cx="1604208" cy="1604208"/>
            </a:xfrm>
            <a:custGeom>
              <a:rect b="b" l="l" r="r" t="t"/>
              <a:pathLst>
                <a:path extrusionOk="0" h="103950" w="103950">
                  <a:moveTo>
                    <a:pt x="53909" y="0"/>
                  </a:moveTo>
                  <a:cubicBezTo>
                    <a:pt x="33687" y="0"/>
                    <a:pt x="15477" y="12175"/>
                    <a:pt x="7739" y="30850"/>
                  </a:cubicBezTo>
                  <a:cubicBezTo>
                    <a:pt x="0" y="49576"/>
                    <a:pt x="4282" y="71037"/>
                    <a:pt x="18572" y="85378"/>
                  </a:cubicBezTo>
                  <a:cubicBezTo>
                    <a:pt x="32862" y="99668"/>
                    <a:pt x="54374" y="103950"/>
                    <a:pt x="73049" y="96211"/>
                  </a:cubicBezTo>
                  <a:cubicBezTo>
                    <a:pt x="91723" y="88473"/>
                    <a:pt x="103950" y="70211"/>
                    <a:pt x="103950" y="49989"/>
                  </a:cubicBezTo>
                  <a:cubicBezTo>
                    <a:pt x="103950" y="22389"/>
                    <a:pt x="81560" y="0"/>
                    <a:pt x="53909" y="0"/>
                  </a:cubicBezTo>
                  <a:close/>
                  <a:moveTo>
                    <a:pt x="53909" y="76144"/>
                  </a:moveTo>
                  <a:cubicBezTo>
                    <a:pt x="43386" y="76144"/>
                    <a:pt x="33842" y="69747"/>
                    <a:pt x="29766" y="59997"/>
                  </a:cubicBezTo>
                  <a:cubicBezTo>
                    <a:pt x="25743" y="50247"/>
                    <a:pt x="27961" y="39000"/>
                    <a:pt x="35441" y="31520"/>
                  </a:cubicBezTo>
                  <a:cubicBezTo>
                    <a:pt x="42921" y="24040"/>
                    <a:pt x="54167" y="21822"/>
                    <a:pt x="63918" y="25846"/>
                  </a:cubicBezTo>
                  <a:cubicBezTo>
                    <a:pt x="73668" y="29921"/>
                    <a:pt x="80064" y="39413"/>
                    <a:pt x="80064" y="49989"/>
                  </a:cubicBezTo>
                  <a:cubicBezTo>
                    <a:pt x="80064" y="64433"/>
                    <a:pt x="68354" y="76144"/>
                    <a:pt x="53909" y="76144"/>
                  </a:cubicBezTo>
                  <a:close/>
                </a:path>
              </a:pathLst>
            </a:cu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6"/>
            <p:cNvSpPr/>
            <p:nvPr/>
          </p:nvSpPr>
          <p:spPr>
            <a:xfrm>
              <a:off x="-1417862" y="1399798"/>
              <a:ext cx="78829" cy="159248"/>
            </a:xfrm>
            <a:custGeom>
              <a:rect b="b" l="l" r="r" t="t"/>
              <a:pathLst>
                <a:path extrusionOk="0" h="10319" w="5108">
                  <a:moveTo>
                    <a:pt x="2735" y="1"/>
                  </a:moveTo>
                  <a:lnTo>
                    <a:pt x="362" y="5985"/>
                  </a:lnTo>
                  <a:cubicBezTo>
                    <a:pt x="52" y="6759"/>
                    <a:pt x="1" y="7429"/>
                    <a:pt x="259" y="7997"/>
                  </a:cubicBezTo>
                  <a:cubicBezTo>
                    <a:pt x="568" y="8513"/>
                    <a:pt x="1136" y="8925"/>
                    <a:pt x="2064" y="9338"/>
                  </a:cubicBezTo>
                  <a:lnTo>
                    <a:pt x="4540" y="10318"/>
                  </a:lnTo>
                  <a:lnTo>
                    <a:pt x="5108" y="8874"/>
                  </a:lnTo>
                  <a:lnTo>
                    <a:pt x="2632" y="7893"/>
                  </a:lnTo>
                  <a:cubicBezTo>
                    <a:pt x="2270" y="7739"/>
                    <a:pt x="2013" y="7532"/>
                    <a:pt x="1909" y="7378"/>
                  </a:cubicBezTo>
                  <a:cubicBezTo>
                    <a:pt x="1806" y="7171"/>
                    <a:pt x="1858" y="6913"/>
                    <a:pt x="1961" y="6604"/>
                  </a:cubicBezTo>
                  <a:lnTo>
                    <a:pt x="4334" y="620"/>
                  </a:lnTo>
                  <a:lnTo>
                    <a:pt x="27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6"/>
            <p:cNvSpPr/>
            <p:nvPr/>
          </p:nvSpPr>
          <p:spPr>
            <a:xfrm>
              <a:off x="-1334264" y="1477825"/>
              <a:ext cx="121824" cy="127395"/>
            </a:xfrm>
            <a:custGeom>
              <a:rect b="b" l="l" r="r" t="t"/>
              <a:pathLst>
                <a:path extrusionOk="0" h="8255" w="7894">
                  <a:moveTo>
                    <a:pt x="4020" y="1760"/>
                  </a:moveTo>
                  <a:cubicBezTo>
                    <a:pt x="4210" y="1760"/>
                    <a:pt x="4401" y="1824"/>
                    <a:pt x="4592" y="1960"/>
                  </a:cubicBezTo>
                  <a:lnTo>
                    <a:pt x="5675" y="2631"/>
                  </a:lnTo>
                  <a:lnTo>
                    <a:pt x="3921" y="5468"/>
                  </a:lnTo>
                  <a:lnTo>
                    <a:pt x="2528" y="5365"/>
                  </a:lnTo>
                  <a:cubicBezTo>
                    <a:pt x="2115" y="5107"/>
                    <a:pt x="1909" y="4798"/>
                    <a:pt x="1909" y="4488"/>
                  </a:cubicBezTo>
                  <a:cubicBezTo>
                    <a:pt x="1909" y="4127"/>
                    <a:pt x="2115" y="3663"/>
                    <a:pt x="2477" y="3095"/>
                  </a:cubicBezTo>
                  <a:cubicBezTo>
                    <a:pt x="2838" y="2476"/>
                    <a:pt x="3199" y="2115"/>
                    <a:pt x="3508" y="1909"/>
                  </a:cubicBezTo>
                  <a:cubicBezTo>
                    <a:pt x="3679" y="1811"/>
                    <a:pt x="3849" y="1760"/>
                    <a:pt x="4020" y="1760"/>
                  </a:cubicBezTo>
                  <a:close/>
                  <a:moveTo>
                    <a:pt x="3508" y="0"/>
                  </a:moveTo>
                  <a:cubicBezTo>
                    <a:pt x="3302" y="52"/>
                    <a:pt x="3096" y="103"/>
                    <a:pt x="2941" y="207"/>
                  </a:cubicBezTo>
                  <a:cubicBezTo>
                    <a:pt x="2734" y="310"/>
                    <a:pt x="2528" y="413"/>
                    <a:pt x="2373" y="516"/>
                  </a:cubicBezTo>
                  <a:cubicBezTo>
                    <a:pt x="2219" y="671"/>
                    <a:pt x="2064" y="826"/>
                    <a:pt x="1909" y="1032"/>
                  </a:cubicBezTo>
                  <a:cubicBezTo>
                    <a:pt x="1754" y="1238"/>
                    <a:pt x="1600" y="1445"/>
                    <a:pt x="1496" y="1599"/>
                  </a:cubicBezTo>
                  <a:cubicBezTo>
                    <a:pt x="1342" y="1806"/>
                    <a:pt x="1187" y="2064"/>
                    <a:pt x="980" y="2425"/>
                  </a:cubicBezTo>
                  <a:cubicBezTo>
                    <a:pt x="723" y="2786"/>
                    <a:pt x="568" y="3147"/>
                    <a:pt x="413" y="3508"/>
                  </a:cubicBezTo>
                  <a:cubicBezTo>
                    <a:pt x="258" y="3869"/>
                    <a:pt x="155" y="4282"/>
                    <a:pt x="103" y="4643"/>
                  </a:cubicBezTo>
                  <a:cubicBezTo>
                    <a:pt x="0" y="5417"/>
                    <a:pt x="413" y="6036"/>
                    <a:pt x="1187" y="6552"/>
                  </a:cubicBezTo>
                  <a:lnTo>
                    <a:pt x="3199" y="6655"/>
                  </a:lnTo>
                  <a:lnTo>
                    <a:pt x="3147" y="7687"/>
                  </a:lnTo>
                  <a:lnTo>
                    <a:pt x="4076" y="8254"/>
                  </a:lnTo>
                  <a:lnTo>
                    <a:pt x="7893" y="2115"/>
                  </a:lnTo>
                  <a:lnTo>
                    <a:pt x="6449" y="1341"/>
                  </a:lnTo>
                  <a:lnTo>
                    <a:pt x="4953" y="464"/>
                  </a:lnTo>
                  <a:cubicBezTo>
                    <a:pt x="4488" y="155"/>
                    <a:pt x="3973" y="0"/>
                    <a:pt x="35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6"/>
            <p:cNvSpPr/>
            <p:nvPr/>
          </p:nvSpPr>
          <p:spPr>
            <a:xfrm>
              <a:off x="-1246700" y="1507270"/>
              <a:ext cx="117056" cy="152242"/>
            </a:xfrm>
            <a:custGeom>
              <a:rect b="b" l="l" r="r" t="t"/>
              <a:pathLst>
                <a:path extrusionOk="0" h="9865" w="7585">
                  <a:moveTo>
                    <a:pt x="3715" y="4541"/>
                  </a:moveTo>
                  <a:lnTo>
                    <a:pt x="5314" y="4953"/>
                  </a:lnTo>
                  <a:cubicBezTo>
                    <a:pt x="5676" y="5263"/>
                    <a:pt x="5779" y="5572"/>
                    <a:pt x="5727" y="5830"/>
                  </a:cubicBezTo>
                  <a:cubicBezTo>
                    <a:pt x="5624" y="6191"/>
                    <a:pt x="5314" y="6604"/>
                    <a:pt x="4799" y="7172"/>
                  </a:cubicBezTo>
                  <a:cubicBezTo>
                    <a:pt x="4172" y="7831"/>
                    <a:pt x="3608" y="8175"/>
                    <a:pt x="3108" y="8175"/>
                  </a:cubicBezTo>
                  <a:cubicBezTo>
                    <a:pt x="2826" y="8175"/>
                    <a:pt x="2564" y="8065"/>
                    <a:pt x="2322" y="7842"/>
                  </a:cubicBezTo>
                  <a:lnTo>
                    <a:pt x="1755" y="7326"/>
                  </a:lnTo>
                  <a:cubicBezTo>
                    <a:pt x="1600" y="7120"/>
                    <a:pt x="1600" y="6862"/>
                    <a:pt x="1858" y="6604"/>
                  </a:cubicBezTo>
                  <a:lnTo>
                    <a:pt x="3715" y="4541"/>
                  </a:lnTo>
                  <a:close/>
                  <a:moveTo>
                    <a:pt x="5624" y="1"/>
                  </a:moveTo>
                  <a:lnTo>
                    <a:pt x="568" y="5624"/>
                  </a:lnTo>
                  <a:cubicBezTo>
                    <a:pt x="207" y="5985"/>
                    <a:pt x="53" y="6398"/>
                    <a:pt x="53" y="6914"/>
                  </a:cubicBezTo>
                  <a:cubicBezTo>
                    <a:pt x="1" y="7378"/>
                    <a:pt x="259" y="7842"/>
                    <a:pt x="723" y="8255"/>
                  </a:cubicBezTo>
                  <a:lnTo>
                    <a:pt x="1755" y="9235"/>
                  </a:lnTo>
                  <a:cubicBezTo>
                    <a:pt x="2233" y="9653"/>
                    <a:pt x="2742" y="9864"/>
                    <a:pt x="3278" y="9864"/>
                  </a:cubicBezTo>
                  <a:cubicBezTo>
                    <a:pt x="4132" y="9864"/>
                    <a:pt x="5055" y="9332"/>
                    <a:pt x="6037" y="8255"/>
                  </a:cubicBezTo>
                  <a:cubicBezTo>
                    <a:pt x="6346" y="7894"/>
                    <a:pt x="6604" y="7584"/>
                    <a:pt x="6811" y="7275"/>
                  </a:cubicBezTo>
                  <a:cubicBezTo>
                    <a:pt x="7326" y="6656"/>
                    <a:pt x="7533" y="6088"/>
                    <a:pt x="7584" y="5624"/>
                  </a:cubicBezTo>
                  <a:cubicBezTo>
                    <a:pt x="7584" y="5108"/>
                    <a:pt x="7326" y="4592"/>
                    <a:pt x="6759" y="4076"/>
                  </a:cubicBezTo>
                  <a:lnTo>
                    <a:pt x="4695" y="3457"/>
                  </a:lnTo>
                  <a:lnTo>
                    <a:pt x="6811" y="1084"/>
                  </a:lnTo>
                  <a:lnTo>
                    <a:pt x="562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6"/>
            <p:cNvSpPr/>
            <p:nvPr/>
          </p:nvSpPr>
          <p:spPr>
            <a:xfrm>
              <a:off x="-1173442" y="1630437"/>
              <a:ext cx="119432" cy="109818"/>
            </a:xfrm>
            <a:custGeom>
              <a:rect b="b" l="l" r="r" t="t"/>
              <a:pathLst>
                <a:path extrusionOk="0" h="7116" w="7739">
                  <a:moveTo>
                    <a:pt x="4689" y="1647"/>
                  </a:moveTo>
                  <a:cubicBezTo>
                    <a:pt x="5067" y="1647"/>
                    <a:pt x="5396" y="1828"/>
                    <a:pt x="5675" y="2183"/>
                  </a:cubicBezTo>
                  <a:cubicBezTo>
                    <a:pt x="5984" y="2647"/>
                    <a:pt x="6087" y="3008"/>
                    <a:pt x="5933" y="3369"/>
                  </a:cubicBezTo>
                  <a:cubicBezTo>
                    <a:pt x="5778" y="3730"/>
                    <a:pt x="5468" y="4091"/>
                    <a:pt x="5004" y="4453"/>
                  </a:cubicBezTo>
                  <a:lnTo>
                    <a:pt x="4488" y="4814"/>
                  </a:lnTo>
                  <a:cubicBezTo>
                    <a:pt x="4075" y="5123"/>
                    <a:pt x="3714" y="5330"/>
                    <a:pt x="3302" y="5433"/>
                  </a:cubicBezTo>
                  <a:cubicBezTo>
                    <a:pt x="3211" y="5453"/>
                    <a:pt x="3121" y="5463"/>
                    <a:pt x="3034" y="5463"/>
                  </a:cubicBezTo>
                  <a:cubicBezTo>
                    <a:pt x="2677" y="5463"/>
                    <a:pt x="2354" y="5290"/>
                    <a:pt x="2064" y="4917"/>
                  </a:cubicBezTo>
                  <a:cubicBezTo>
                    <a:pt x="1548" y="4195"/>
                    <a:pt x="1806" y="3421"/>
                    <a:pt x="2837" y="2595"/>
                  </a:cubicBezTo>
                  <a:lnTo>
                    <a:pt x="3353" y="2234"/>
                  </a:lnTo>
                  <a:cubicBezTo>
                    <a:pt x="3852" y="1841"/>
                    <a:pt x="4297" y="1647"/>
                    <a:pt x="4689" y="1647"/>
                  </a:cubicBezTo>
                  <a:close/>
                  <a:moveTo>
                    <a:pt x="4784" y="1"/>
                  </a:moveTo>
                  <a:cubicBezTo>
                    <a:pt x="4704" y="1"/>
                    <a:pt x="4622" y="6"/>
                    <a:pt x="4540" y="16"/>
                  </a:cubicBezTo>
                  <a:cubicBezTo>
                    <a:pt x="3766" y="68"/>
                    <a:pt x="2992" y="429"/>
                    <a:pt x="2115" y="1099"/>
                  </a:cubicBezTo>
                  <a:cubicBezTo>
                    <a:pt x="1187" y="1822"/>
                    <a:pt x="567" y="2544"/>
                    <a:pt x="310" y="3214"/>
                  </a:cubicBezTo>
                  <a:cubicBezTo>
                    <a:pt x="0" y="3988"/>
                    <a:pt x="206" y="4865"/>
                    <a:pt x="929" y="5794"/>
                  </a:cubicBezTo>
                  <a:cubicBezTo>
                    <a:pt x="1496" y="6516"/>
                    <a:pt x="2115" y="6980"/>
                    <a:pt x="2734" y="7084"/>
                  </a:cubicBezTo>
                  <a:cubicBezTo>
                    <a:pt x="2840" y="7105"/>
                    <a:pt x="2951" y="7115"/>
                    <a:pt x="3067" y="7115"/>
                  </a:cubicBezTo>
                  <a:cubicBezTo>
                    <a:pt x="3795" y="7115"/>
                    <a:pt x="4710" y="6698"/>
                    <a:pt x="5778" y="5897"/>
                  </a:cubicBezTo>
                  <a:cubicBezTo>
                    <a:pt x="6706" y="5175"/>
                    <a:pt x="7274" y="4453"/>
                    <a:pt x="7480" y="3730"/>
                  </a:cubicBezTo>
                  <a:cubicBezTo>
                    <a:pt x="7738" y="3008"/>
                    <a:pt x="7480" y="2183"/>
                    <a:pt x="6810" y="1254"/>
                  </a:cubicBezTo>
                  <a:cubicBezTo>
                    <a:pt x="6160" y="418"/>
                    <a:pt x="5510" y="1"/>
                    <a:pt x="47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6"/>
            <p:cNvSpPr/>
            <p:nvPr/>
          </p:nvSpPr>
          <p:spPr>
            <a:xfrm>
              <a:off x="-1124089" y="1712676"/>
              <a:ext cx="126593" cy="74848"/>
            </a:xfrm>
            <a:custGeom>
              <a:rect b="b" l="l" r="r" t="t"/>
              <a:pathLst>
                <a:path extrusionOk="0" h="4850" w="8203">
                  <a:moveTo>
                    <a:pt x="6294" y="1"/>
                  </a:moveTo>
                  <a:lnTo>
                    <a:pt x="0" y="3405"/>
                  </a:lnTo>
                  <a:lnTo>
                    <a:pt x="774" y="4850"/>
                  </a:lnTo>
                  <a:lnTo>
                    <a:pt x="5211" y="2425"/>
                  </a:lnTo>
                  <a:cubicBezTo>
                    <a:pt x="5830" y="2786"/>
                    <a:pt x="6243" y="3147"/>
                    <a:pt x="6449" y="3560"/>
                  </a:cubicBezTo>
                  <a:cubicBezTo>
                    <a:pt x="6501" y="3663"/>
                    <a:pt x="6552" y="3818"/>
                    <a:pt x="6552" y="3921"/>
                  </a:cubicBezTo>
                  <a:lnTo>
                    <a:pt x="8203" y="3560"/>
                  </a:lnTo>
                  <a:cubicBezTo>
                    <a:pt x="8203" y="3457"/>
                    <a:pt x="8151" y="3302"/>
                    <a:pt x="8100" y="3199"/>
                  </a:cubicBezTo>
                  <a:cubicBezTo>
                    <a:pt x="8048" y="3044"/>
                    <a:pt x="7997" y="2941"/>
                    <a:pt x="7945" y="2889"/>
                  </a:cubicBezTo>
                  <a:lnTo>
                    <a:pt x="6501" y="1703"/>
                  </a:lnTo>
                  <a:lnTo>
                    <a:pt x="6862" y="1084"/>
                  </a:lnTo>
                  <a:lnTo>
                    <a:pt x="62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6"/>
            <p:cNvSpPr/>
            <p:nvPr/>
          </p:nvSpPr>
          <p:spPr>
            <a:xfrm>
              <a:off x="-1087467" y="1793080"/>
              <a:ext cx="128198" cy="109092"/>
            </a:xfrm>
            <a:custGeom>
              <a:rect b="b" l="l" r="r" t="t"/>
              <a:pathLst>
                <a:path extrusionOk="0" h="7069" w="8307">
                  <a:moveTo>
                    <a:pt x="4841" y="1742"/>
                  </a:moveTo>
                  <a:cubicBezTo>
                    <a:pt x="4916" y="1742"/>
                    <a:pt x="4987" y="1746"/>
                    <a:pt x="5056" y="1755"/>
                  </a:cubicBezTo>
                  <a:cubicBezTo>
                    <a:pt x="5417" y="1807"/>
                    <a:pt x="5727" y="2064"/>
                    <a:pt x="5881" y="2477"/>
                  </a:cubicBezTo>
                  <a:lnTo>
                    <a:pt x="6294" y="3664"/>
                  </a:lnTo>
                  <a:lnTo>
                    <a:pt x="3096" y="4799"/>
                  </a:lnTo>
                  <a:lnTo>
                    <a:pt x="2116" y="3818"/>
                  </a:lnTo>
                  <a:cubicBezTo>
                    <a:pt x="1961" y="3406"/>
                    <a:pt x="1961" y="3045"/>
                    <a:pt x="2167" y="2787"/>
                  </a:cubicBezTo>
                  <a:cubicBezTo>
                    <a:pt x="2374" y="2529"/>
                    <a:pt x="2838" y="2271"/>
                    <a:pt x="3457" y="2064"/>
                  </a:cubicBezTo>
                  <a:cubicBezTo>
                    <a:pt x="4016" y="1850"/>
                    <a:pt x="4467" y="1742"/>
                    <a:pt x="4841" y="1742"/>
                  </a:cubicBezTo>
                  <a:close/>
                  <a:moveTo>
                    <a:pt x="5005" y="1"/>
                  </a:moveTo>
                  <a:cubicBezTo>
                    <a:pt x="4850" y="1"/>
                    <a:pt x="4592" y="53"/>
                    <a:pt x="4334" y="104"/>
                  </a:cubicBezTo>
                  <a:cubicBezTo>
                    <a:pt x="4076" y="156"/>
                    <a:pt x="3818" y="207"/>
                    <a:pt x="3612" y="259"/>
                  </a:cubicBezTo>
                  <a:cubicBezTo>
                    <a:pt x="3457" y="310"/>
                    <a:pt x="3147" y="414"/>
                    <a:pt x="2735" y="568"/>
                  </a:cubicBezTo>
                  <a:cubicBezTo>
                    <a:pt x="2322" y="723"/>
                    <a:pt x="1961" y="878"/>
                    <a:pt x="1600" y="1084"/>
                  </a:cubicBezTo>
                  <a:cubicBezTo>
                    <a:pt x="1239" y="1291"/>
                    <a:pt x="929" y="1497"/>
                    <a:pt x="671" y="1755"/>
                  </a:cubicBezTo>
                  <a:cubicBezTo>
                    <a:pt x="104" y="2322"/>
                    <a:pt x="1" y="3045"/>
                    <a:pt x="310" y="3973"/>
                  </a:cubicBezTo>
                  <a:lnTo>
                    <a:pt x="1806" y="5315"/>
                  </a:lnTo>
                  <a:lnTo>
                    <a:pt x="1135" y="6037"/>
                  </a:lnTo>
                  <a:lnTo>
                    <a:pt x="1497" y="7068"/>
                  </a:lnTo>
                  <a:lnTo>
                    <a:pt x="8306" y="4695"/>
                  </a:lnTo>
                  <a:lnTo>
                    <a:pt x="7635" y="3148"/>
                  </a:lnTo>
                  <a:lnTo>
                    <a:pt x="7068" y="1549"/>
                  </a:lnTo>
                  <a:cubicBezTo>
                    <a:pt x="6862" y="981"/>
                    <a:pt x="6604" y="568"/>
                    <a:pt x="6243" y="310"/>
                  </a:cubicBezTo>
                  <a:cubicBezTo>
                    <a:pt x="6088" y="207"/>
                    <a:pt x="5881" y="104"/>
                    <a:pt x="5624" y="53"/>
                  </a:cubicBezTo>
                  <a:cubicBezTo>
                    <a:pt x="5417" y="1"/>
                    <a:pt x="5211" y="1"/>
                    <a:pt x="50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6"/>
            <p:cNvSpPr/>
            <p:nvPr/>
          </p:nvSpPr>
          <p:spPr>
            <a:xfrm>
              <a:off x="-1055615" y="1895783"/>
              <a:ext cx="126593" cy="74863"/>
            </a:xfrm>
            <a:custGeom>
              <a:rect b="b" l="l" r="r" t="t"/>
              <a:pathLst>
                <a:path extrusionOk="0" h="4851" w="8203">
                  <a:moveTo>
                    <a:pt x="6397" y="1"/>
                  </a:moveTo>
                  <a:lnTo>
                    <a:pt x="5159" y="259"/>
                  </a:lnTo>
                  <a:lnTo>
                    <a:pt x="5314" y="929"/>
                  </a:lnTo>
                  <a:lnTo>
                    <a:pt x="1599" y="1652"/>
                  </a:lnTo>
                  <a:cubicBezTo>
                    <a:pt x="1083" y="1703"/>
                    <a:pt x="722" y="1961"/>
                    <a:pt x="413" y="2322"/>
                  </a:cubicBezTo>
                  <a:cubicBezTo>
                    <a:pt x="103" y="2735"/>
                    <a:pt x="0" y="3251"/>
                    <a:pt x="155" y="3818"/>
                  </a:cubicBezTo>
                  <a:lnTo>
                    <a:pt x="310" y="4850"/>
                  </a:lnTo>
                  <a:lnTo>
                    <a:pt x="1702" y="4592"/>
                  </a:lnTo>
                  <a:lnTo>
                    <a:pt x="1548" y="3870"/>
                  </a:lnTo>
                  <a:cubicBezTo>
                    <a:pt x="1496" y="3509"/>
                    <a:pt x="1651" y="3302"/>
                    <a:pt x="2012" y="3199"/>
                  </a:cubicBezTo>
                  <a:lnTo>
                    <a:pt x="5623" y="2529"/>
                  </a:lnTo>
                  <a:lnTo>
                    <a:pt x="5829" y="3612"/>
                  </a:lnTo>
                  <a:lnTo>
                    <a:pt x="7016" y="3406"/>
                  </a:lnTo>
                  <a:lnTo>
                    <a:pt x="6810" y="2271"/>
                  </a:lnTo>
                  <a:lnTo>
                    <a:pt x="8202" y="2013"/>
                  </a:lnTo>
                  <a:lnTo>
                    <a:pt x="7893" y="413"/>
                  </a:lnTo>
                  <a:lnTo>
                    <a:pt x="6500" y="671"/>
                  </a:lnTo>
                  <a:lnTo>
                    <a:pt x="63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6"/>
            <p:cNvSpPr/>
            <p:nvPr/>
          </p:nvSpPr>
          <p:spPr>
            <a:xfrm>
              <a:off x="-1050044" y="1975245"/>
              <a:ext cx="116238" cy="93413"/>
            </a:xfrm>
            <a:custGeom>
              <a:rect b="b" l="l" r="r" t="t"/>
              <a:pathLst>
                <a:path extrusionOk="0" h="6053" w="7532">
                  <a:moveTo>
                    <a:pt x="4452" y="1647"/>
                  </a:moveTo>
                  <a:cubicBezTo>
                    <a:pt x="5474" y="1647"/>
                    <a:pt x="5989" y="2108"/>
                    <a:pt x="6036" y="2951"/>
                  </a:cubicBezTo>
                  <a:cubicBezTo>
                    <a:pt x="6036" y="3519"/>
                    <a:pt x="5881" y="3880"/>
                    <a:pt x="5572" y="4086"/>
                  </a:cubicBezTo>
                  <a:cubicBezTo>
                    <a:pt x="5262" y="4241"/>
                    <a:pt x="4798" y="4396"/>
                    <a:pt x="4179" y="4396"/>
                  </a:cubicBezTo>
                  <a:lnTo>
                    <a:pt x="3560" y="4447"/>
                  </a:lnTo>
                  <a:cubicBezTo>
                    <a:pt x="3044" y="4447"/>
                    <a:pt x="2631" y="4396"/>
                    <a:pt x="2270" y="4241"/>
                  </a:cubicBezTo>
                  <a:cubicBezTo>
                    <a:pt x="1806" y="4086"/>
                    <a:pt x="1548" y="3725"/>
                    <a:pt x="1548" y="3106"/>
                  </a:cubicBezTo>
                  <a:cubicBezTo>
                    <a:pt x="1496" y="2229"/>
                    <a:pt x="2167" y="1713"/>
                    <a:pt x="3456" y="1661"/>
                  </a:cubicBezTo>
                  <a:lnTo>
                    <a:pt x="4127" y="1661"/>
                  </a:lnTo>
                  <a:cubicBezTo>
                    <a:pt x="4241" y="1652"/>
                    <a:pt x="4349" y="1647"/>
                    <a:pt x="4452" y="1647"/>
                  </a:cubicBezTo>
                  <a:close/>
                  <a:moveTo>
                    <a:pt x="4111" y="1"/>
                  </a:moveTo>
                  <a:cubicBezTo>
                    <a:pt x="3982" y="1"/>
                    <a:pt x="3850" y="4"/>
                    <a:pt x="3714" y="11"/>
                  </a:cubicBezTo>
                  <a:cubicBezTo>
                    <a:pt x="2528" y="62"/>
                    <a:pt x="1651" y="320"/>
                    <a:pt x="1032" y="733"/>
                  </a:cubicBezTo>
                  <a:cubicBezTo>
                    <a:pt x="361" y="1197"/>
                    <a:pt x="0" y="2023"/>
                    <a:pt x="52" y="3209"/>
                  </a:cubicBezTo>
                  <a:cubicBezTo>
                    <a:pt x="103" y="4138"/>
                    <a:pt x="361" y="4808"/>
                    <a:pt x="826" y="5324"/>
                  </a:cubicBezTo>
                  <a:cubicBezTo>
                    <a:pt x="1345" y="5797"/>
                    <a:pt x="2255" y="6053"/>
                    <a:pt x="3594" y="6053"/>
                  </a:cubicBezTo>
                  <a:cubicBezTo>
                    <a:pt x="3716" y="6053"/>
                    <a:pt x="3842" y="6051"/>
                    <a:pt x="3972" y="6046"/>
                  </a:cubicBezTo>
                  <a:cubicBezTo>
                    <a:pt x="5159" y="5995"/>
                    <a:pt x="6087" y="5737"/>
                    <a:pt x="6655" y="5221"/>
                  </a:cubicBezTo>
                  <a:cubicBezTo>
                    <a:pt x="7274" y="4757"/>
                    <a:pt x="7532" y="3983"/>
                    <a:pt x="7480" y="2796"/>
                  </a:cubicBezTo>
                  <a:cubicBezTo>
                    <a:pt x="7429" y="1661"/>
                    <a:pt x="7068" y="888"/>
                    <a:pt x="6345" y="475"/>
                  </a:cubicBezTo>
                  <a:cubicBezTo>
                    <a:pt x="5759" y="159"/>
                    <a:pt x="5014" y="1"/>
                    <a:pt x="41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6"/>
            <p:cNvSpPr/>
            <p:nvPr/>
          </p:nvSpPr>
          <p:spPr>
            <a:xfrm>
              <a:off x="-1048454" y="2082084"/>
              <a:ext cx="112271" cy="74061"/>
            </a:xfrm>
            <a:custGeom>
              <a:rect b="b" l="l" r="r" t="t"/>
              <a:pathLst>
                <a:path extrusionOk="0" h="4799" w="7275">
                  <a:moveTo>
                    <a:pt x="155" y="0"/>
                  </a:moveTo>
                  <a:lnTo>
                    <a:pt x="0" y="1600"/>
                  </a:lnTo>
                  <a:lnTo>
                    <a:pt x="5004" y="2167"/>
                  </a:lnTo>
                  <a:cubicBezTo>
                    <a:pt x="5314" y="2786"/>
                    <a:pt x="5417" y="3354"/>
                    <a:pt x="5365" y="3766"/>
                  </a:cubicBezTo>
                  <a:cubicBezTo>
                    <a:pt x="5365" y="3921"/>
                    <a:pt x="5314" y="4024"/>
                    <a:pt x="5262" y="4179"/>
                  </a:cubicBezTo>
                  <a:lnTo>
                    <a:pt x="6810" y="4798"/>
                  </a:lnTo>
                  <a:cubicBezTo>
                    <a:pt x="6913" y="4695"/>
                    <a:pt x="6965" y="4540"/>
                    <a:pt x="6965" y="4385"/>
                  </a:cubicBezTo>
                  <a:cubicBezTo>
                    <a:pt x="6965" y="4282"/>
                    <a:pt x="7016" y="4179"/>
                    <a:pt x="7016" y="4076"/>
                  </a:cubicBezTo>
                  <a:lnTo>
                    <a:pt x="6449" y="2270"/>
                  </a:lnTo>
                  <a:lnTo>
                    <a:pt x="7119" y="1961"/>
                  </a:lnTo>
                  <a:lnTo>
                    <a:pt x="7274" y="774"/>
                  </a:lnTo>
                  <a:lnTo>
                    <a:pt x="1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6"/>
            <p:cNvSpPr/>
            <p:nvPr/>
          </p:nvSpPr>
          <p:spPr>
            <a:xfrm>
              <a:off x="-1091449" y="2144972"/>
              <a:ext cx="146501" cy="116253"/>
            </a:xfrm>
            <a:custGeom>
              <a:rect b="b" l="l" r="r" t="t"/>
              <a:pathLst>
                <a:path extrusionOk="0" h="7533" w="9493">
                  <a:moveTo>
                    <a:pt x="362" y="1"/>
                  </a:moveTo>
                  <a:lnTo>
                    <a:pt x="155" y="723"/>
                  </a:lnTo>
                  <a:cubicBezTo>
                    <a:pt x="1" y="1290"/>
                    <a:pt x="52" y="1806"/>
                    <a:pt x="259" y="2219"/>
                  </a:cubicBezTo>
                  <a:cubicBezTo>
                    <a:pt x="413" y="2477"/>
                    <a:pt x="620" y="2683"/>
                    <a:pt x="981" y="2890"/>
                  </a:cubicBezTo>
                  <a:lnTo>
                    <a:pt x="7945" y="7533"/>
                  </a:lnTo>
                  <a:lnTo>
                    <a:pt x="8409" y="5882"/>
                  </a:lnTo>
                  <a:lnTo>
                    <a:pt x="3921" y="3302"/>
                  </a:lnTo>
                  <a:lnTo>
                    <a:pt x="9080" y="3302"/>
                  </a:lnTo>
                  <a:lnTo>
                    <a:pt x="9493" y="1652"/>
                  </a:lnTo>
                  <a:lnTo>
                    <a:pt x="9493" y="1652"/>
                  </a:lnTo>
                  <a:lnTo>
                    <a:pt x="2270" y="2013"/>
                  </a:lnTo>
                  <a:lnTo>
                    <a:pt x="1961" y="1806"/>
                  </a:lnTo>
                  <a:cubicBezTo>
                    <a:pt x="1806" y="1652"/>
                    <a:pt x="1651" y="1497"/>
                    <a:pt x="1600" y="1394"/>
                  </a:cubicBezTo>
                  <a:cubicBezTo>
                    <a:pt x="1548" y="1239"/>
                    <a:pt x="1548" y="1084"/>
                    <a:pt x="1600" y="826"/>
                  </a:cubicBezTo>
                  <a:lnTo>
                    <a:pt x="1755" y="362"/>
                  </a:lnTo>
                  <a:lnTo>
                    <a:pt x="36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6"/>
            <p:cNvSpPr/>
            <p:nvPr/>
          </p:nvSpPr>
          <p:spPr>
            <a:xfrm>
              <a:off x="-1162300" y="2280315"/>
              <a:ext cx="186301" cy="183925"/>
            </a:xfrm>
            <a:custGeom>
              <a:rect b="b" l="l" r="r" t="t"/>
              <a:pathLst>
                <a:path extrusionOk="0" h="11918" w="12072">
                  <a:moveTo>
                    <a:pt x="4488" y="1"/>
                  </a:moveTo>
                  <a:lnTo>
                    <a:pt x="3560" y="1497"/>
                  </a:lnTo>
                  <a:lnTo>
                    <a:pt x="8100" y="4334"/>
                  </a:lnTo>
                  <a:lnTo>
                    <a:pt x="8100" y="4334"/>
                  </a:lnTo>
                  <a:lnTo>
                    <a:pt x="4385" y="3921"/>
                  </a:lnTo>
                  <a:cubicBezTo>
                    <a:pt x="4301" y="3913"/>
                    <a:pt x="4222" y="3909"/>
                    <a:pt x="4146" y="3909"/>
                  </a:cubicBezTo>
                  <a:cubicBezTo>
                    <a:pt x="3756" y="3909"/>
                    <a:pt x="3475" y="4023"/>
                    <a:pt x="3302" y="4283"/>
                  </a:cubicBezTo>
                  <a:cubicBezTo>
                    <a:pt x="3147" y="4592"/>
                    <a:pt x="3147" y="4953"/>
                    <a:pt x="3457" y="5366"/>
                  </a:cubicBezTo>
                  <a:lnTo>
                    <a:pt x="5469" y="8513"/>
                  </a:lnTo>
                  <a:lnTo>
                    <a:pt x="929" y="5727"/>
                  </a:lnTo>
                  <a:lnTo>
                    <a:pt x="0" y="7171"/>
                  </a:lnTo>
                  <a:lnTo>
                    <a:pt x="7584" y="11918"/>
                  </a:lnTo>
                  <a:lnTo>
                    <a:pt x="8512" y="10473"/>
                  </a:lnTo>
                  <a:lnTo>
                    <a:pt x="5469" y="5624"/>
                  </a:lnTo>
                  <a:lnTo>
                    <a:pt x="11143" y="6191"/>
                  </a:lnTo>
                  <a:lnTo>
                    <a:pt x="12072" y="4747"/>
                  </a:lnTo>
                  <a:lnTo>
                    <a:pt x="44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6"/>
            <p:cNvSpPr/>
            <p:nvPr/>
          </p:nvSpPr>
          <p:spPr>
            <a:xfrm>
              <a:off x="-1221221" y="2415118"/>
              <a:ext cx="113074" cy="111237"/>
            </a:xfrm>
            <a:custGeom>
              <a:rect b="b" l="l" r="r" t="t"/>
              <a:pathLst>
                <a:path extrusionOk="0" h="7208" w="7327">
                  <a:moveTo>
                    <a:pt x="5160" y="3183"/>
                  </a:moveTo>
                  <a:cubicBezTo>
                    <a:pt x="5521" y="3595"/>
                    <a:pt x="5727" y="3956"/>
                    <a:pt x="5727" y="4317"/>
                  </a:cubicBezTo>
                  <a:cubicBezTo>
                    <a:pt x="5727" y="4679"/>
                    <a:pt x="5572" y="4988"/>
                    <a:pt x="5314" y="5298"/>
                  </a:cubicBezTo>
                  <a:cubicBezTo>
                    <a:pt x="5044" y="5568"/>
                    <a:pt x="4735" y="5720"/>
                    <a:pt x="4454" y="5720"/>
                  </a:cubicBezTo>
                  <a:cubicBezTo>
                    <a:pt x="4414" y="5720"/>
                    <a:pt x="4373" y="5717"/>
                    <a:pt x="4334" y="5710"/>
                  </a:cubicBezTo>
                  <a:cubicBezTo>
                    <a:pt x="4025" y="5710"/>
                    <a:pt x="3663" y="5504"/>
                    <a:pt x="3251" y="5091"/>
                  </a:cubicBezTo>
                  <a:lnTo>
                    <a:pt x="5160" y="3183"/>
                  </a:lnTo>
                  <a:close/>
                  <a:moveTo>
                    <a:pt x="2995" y="1"/>
                  </a:moveTo>
                  <a:cubicBezTo>
                    <a:pt x="2798" y="1"/>
                    <a:pt x="2608" y="30"/>
                    <a:pt x="2425" y="87"/>
                  </a:cubicBezTo>
                  <a:cubicBezTo>
                    <a:pt x="1961" y="242"/>
                    <a:pt x="1445" y="603"/>
                    <a:pt x="929" y="1171"/>
                  </a:cubicBezTo>
                  <a:cubicBezTo>
                    <a:pt x="362" y="1686"/>
                    <a:pt x="52" y="2306"/>
                    <a:pt x="1" y="2925"/>
                  </a:cubicBezTo>
                  <a:cubicBezTo>
                    <a:pt x="1" y="3595"/>
                    <a:pt x="259" y="4214"/>
                    <a:pt x="929" y="4833"/>
                  </a:cubicBezTo>
                  <a:lnTo>
                    <a:pt x="1910" y="3802"/>
                  </a:lnTo>
                  <a:cubicBezTo>
                    <a:pt x="1755" y="3647"/>
                    <a:pt x="1652" y="3389"/>
                    <a:pt x="1600" y="3079"/>
                  </a:cubicBezTo>
                  <a:cubicBezTo>
                    <a:pt x="1548" y="2770"/>
                    <a:pt x="1703" y="2460"/>
                    <a:pt x="1961" y="2151"/>
                  </a:cubicBezTo>
                  <a:cubicBezTo>
                    <a:pt x="2346" y="1809"/>
                    <a:pt x="2660" y="1609"/>
                    <a:pt x="2961" y="1609"/>
                  </a:cubicBezTo>
                  <a:cubicBezTo>
                    <a:pt x="3024" y="1609"/>
                    <a:pt x="3086" y="1617"/>
                    <a:pt x="3148" y="1635"/>
                  </a:cubicBezTo>
                  <a:cubicBezTo>
                    <a:pt x="3509" y="1686"/>
                    <a:pt x="3921" y="1944"/>
                    <a:pt x="4386" y="2409"/>
                  </a:cubicBezTo>
                  <a:lnTo>
                    <a:pt x="1445" y="5349"/>
                  </a:lnTo>
                  <a:cubicBezTo>
                    <a:pt x="1755" y="5710"/>
                    <a:pt x="2013" y="5968"/>
                    <a:pt x="2167" y="6123"/>
                  </a:cubicBezTo>
                  <a:cubicBezTo>
                    <a:pt x="2917" y="6846"/>
                    <a:pt x="3640" y="7208"/>
                    <a:pt x="4341" y="7208"/>
                  </a:cubicBezTo>
                  <a:cubicBezTo>
                    <a:pt x="4991" y="7208"/>
                    <a:pt x="5623" y="6898"/>
                    <a:pt x="6243" y="6278"/>
                  </a:cubicBezTo>
                  <a:cubicBezTo>
                    <a:pt x="6965" y="5556"/>
                    <a:pt x="7326" y="4782"/>
                    <a:pt x="7275" y="4060"/>
                  </a:cubicBezTo>
                  <a:cubicBezTo>
                    <a:pt x="7223" y="3286"/>
                    <a:pt x="6810" y="2512"/>
                    <a:pt x="5985" y="1686"/>
                  </a:cubicBezTo>
                  <a:cubicBezTo>
                    <a:pt x="4852" y="553"/>
                    <a:pt x="3855" y="1"/>
                    <a:pt x="29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p:nvPr/>
          </p:nvSpPr>
          <p:spPr>
            <a:xfrm>
              <a:off x="-1286500" y="2486030"/>
              <a:ext cx="112271" cy="106392"/>
            </a:xfrm>
            <a:custGeom>
              <a:rect b="b" l="l" r="r" t="t"/>
              <a:pathLst>
                <a:path extrusionOk="0" h="6894" w="7275">
                  <a:moveTo>
                    <a:pt x="1986" y="1"/>
                  </a:moveTo>
                  <a:cubicBezTo>
                    <a:pt x="1614" y="1"/>
                    <a:pt x="1237" y="157"/>
                    <a:pt x="826" y="445"/>
                  </a:cubicBezTo>
                  <a:lnTo>
                    <a:pt x="1" y="1064"/>
                  </a:lnTo>
                  <a:lnTo>
                    <a:pt x="826" y="2147"/>
                  </a:lnTo>
                  <a:lnTo>
                    <a:pt x="1393" y="1734"/>
                  </a:lnTo>
                  <a:cubicBezTo>
                    <a:pt x="1527" y="1623"/>
                    <a:pt x="1651" y="1569"/>
                    <a:pt x="1770" y="1569"/>
                  </a:cubicBezTo>
                  <a:cubicBezTo>
                    <a:pt x="1926" y="1569"/>
                    <a:pt x="2072" y="1662"/>
                    <a:pt x="2219" y="1838"/>
                  </a:cubicBezTo>
                  <a:lnTo>
                    <a:pt x="4386" y="4778"/>
                  </a:lnTo>
                  <a:lnTo>
                    <a:pt x="3509" y="5449"/>
                  </a:lnTo>
                  <a:lnTo>
                    <a:pt x="4231" y="6480"/>
                  </a:lnTo>
                  <a:lnTo>
                    <a:pt x="5159" y="5758"/>
                  </a:lnTo>
                  <a:lnTo>
                    <a:pt x="5985" y="6893"/>
                  </a:lnTo>
                  <a:lnTo>
                    <a:pt x="7274" y="5913"/>
                  </a:lnTo>
                  <a:lnTo>
                    <a:pt x="6449" y="4778"/>
                  </a:lnTo>
                  <a:lnTo>
                    <a:pt x="7017" y="4365"/>
                  </a:lnTo>
                  <a:lnTo>
                    <a:pt x="6243" y="3385"/>
                  </a:lnTo>
                  <a:lnTo>
                    <a:pt x="5727" y="3798"/>
                  </a:lnTo>
                  <a:lnTo>
                    <a:pt x="3457" y="806"/>
                  </a:lnTo>
                  <a:cubicBezTo>
                    <a:pt x="3147" y="393"/>
                    <a:pt x="2735" y="135"/>
                    <a:pt x="2270" y="32"/>
                  </a:cubicBezTo>
                  <a:cubicBezTo>
                    <a:pt x="2176" y="11"/>
                    <a:pt x="2081" y="1"/>
                    <a:pt x="19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6"/>
            <p:cNvSpPr/>
            <p:nvPr/>
          </p:nvSpPr>
          <p:spPr>
            <a:xfrm>
              <a:off x="-1374080" y="2510398"/>
              <a:ext cx="145714" cy="139340"/>
            </a:xfrm>
            <a:custGeom>
              <a:rect b="b" l="l" r="r" t="t"/>
              <a:pathLst>
                <a:path extrusionOk="0" h="9029" w="9442">
                  <a:moveTo>
                    <a:pt x="5005" y="1"/>
                  </a:moveTo>
                  <a:lnTo>
                    <a:pt x="3612" y="723"/>
                  </a:lnTo>
                  <a:lnTo>
                    <a:pt x="5934" y="5159"/>
                  </a:lnTo>
                  <a:lnTo>
                    <a:pt x="4902" y="6449"/>
                  </a:lnTo>
                  <a:cubicBezTo>
                    <a:pt x="4744" y="6521"/>
                    <a:pt x="4598" y="6557"/>
                    <a:pt x="4462" y="6557"/>
                  </a:cubicBezTo>
                  <a:cubicBezTo>
                    <a:pt x="4109" y="6557"/>
                    <a:pt x="3821" y="6314"/>
                    <a:pt x="3560" y="5830"/>
                  </a:cubicBezTo>
                  <a:lnTo>
                    <a:pt x="1445" y="1909"/>
                  </a:lnTo>
                  <a:lnTo>
                    <a:pt x="1" y="2683"/>
                  </a:lnTo>
                  <a:lnTo>
                    <a:pt x="2271" y="6913"/>
                  </a:lnTo>
                  <a:cubicBezTo>
                    <a:pt x="2632" y="7584"/>
                    <a:pt x="3045" y="8048"/>
                    <a:pt x="3509" y="8255"/>
                  </a:cubicBezTo>
                  <a:cubicBezTo>
                    <a:pt x="3688" y="8334"/>
                    <a:pt x="3882" y="8375"/>
                    <a:pt x="4088" y="8375"/>
                  </a:cubicBezTo>
                  <a:cubicBezTo>
                    <a:pt x="4418" y="8375"/>
                    <a:pt x="4779" y="8270"/>
                    <a:pt x="5160" y="8048"/>
                  </a:cubicBezTo>
                  <a:lnTo>
                    <a:pt x="6553" y="6294"/>
                  </a:lnTo>
                  <a:lnTo>
                    <a:pt x="7997" y="9029"/>
                  </a:lnTo>
                  <a:lnTo>
                    <a:pt x="9441" y="8255"/>
                  </a:lnTo>
                  <a:lnTo>
                    <a:pt x="50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6"/>
            <p:cNvSpPr/>
            <p:nvPr/>
          </p:nvSpPr>
          <p:spPr>
            <a:xfrm>
              <a:off x="-1463233" y="2563624"/>
              <a:ext cx="102703" cy="115250"/>
            </a:xfrm>
            <a:custGeom>
              <a:rect b="b" l="l" r="r" t="t"/>
              <a:pathLst>
                <a:path extrusionOk="0" h="7468" w="6655">
                  <a:moveTo>
                    <a:pt x="3123" y="1539"/>
                  </a:moveTo>
                  <a:cubicBezTo>
                    <a:pt x="3772" y="1539"/>
                    <a:pt x="4251" y="2041"/>
                    <a:pt x="4591" y="3103"/>
                  </a:cubicBezTo>
                  <a:lnTo>
                    <a:pt x="4798" y="3722"/>
                  </a:lnTo>
                  <a:cubicBezTo>
                    <a:pt x="5159" y="4857"/>
                    <a:pt x="4901" y="5580"/>
                    <a:pt x="4024" y="5889"/>
                  </a:cubicBezTo>
                  <a:cubicBezTo>
                    <a:pt x="3831" y="5947"/>
                    <a:pt x="3652" y="5976"/>
                    <a:pt x="3490" y="5976"/>
                  </a:cubicBezTo>
                  <a:cubicBezTo>
                    <a:pt x="3220" y="5976"/>
                    <a:pt x="2999" y="5895"/>
                    <a:pt x="2837" y="5734"/>
                  </a:cubicBezTo>
                  <a:cubicBezTo>
                    <a:pt x="2580" y="5476"/>
                    <a:pt x="2322" y="5064"/>
                    <a:pt x="2167" y="4496"/>
                  </a:cubicBezTo>
                  <a:lnTo>
                    <a:pt x="1960" y="3877"/>
                  </a:lnTo>
                  <a:cubicBezTo>
                    <a:pt x="1806" y="3413"/>
                    <a:pt x="1754" y="2949"/>
                    <a:pt x="1754" y="2587"/>
                  </a:cubicBezTo>
                  <a:cubicBezTo>
                    <a:pt x="1806" y="2123"/>
                    <a:pt x="2115" y="1814"/>
                    <a:pt x="2683" y="1607"/>
                  </a:cubicBezTo>
                  <a:cubicBezTo>
                    <a:pt x="2837" y="1562"/>
                    <a:pt x="2984" y="1539"/>
                    <a:pt x="3123" y="1539"/>
                  </a:cubicBezTo>
                  <a:close/>
                  <a:moveTo>
                    <a:pt x="3484" y="1"/>
                  </a:moveTo>
                  <a:cubicBezTo>
                    <a:pt x="3124" y="1"/>
                    <a:pt x="2721" y="71"/>
                    <a:pt x="2270" y="214"/>
                  </a:cubicBezTo>
                  <a:cubicBezTo>
                    <a:pt x="1341" y="524"/>
                    <a:pt x="774" y="937"/>
                    <a:pt x="413" y="1504"/>
                  </a:cubicBezTo>
                  <a:cubicBezTo>
                    <a:pt x="0" y="2175"/>
                    <a:pt x="52" y="3258"/>
                    <a:pt x="516" y="4703"/>
                  </a:cubicBezTo>
                  <a:cubicBezTo>
                    <a:pt x="877" y="5837"/>
                    <a:pt x="1341" y="6663"/>
                    <a:pt x="1960" y="7076"/>
                  </a:cubicBezTo>
                  <a:cubicBezTo>
                    <a:pt x="2309" y="7337"/>
                    <a:pt x="2722" y="7467"/>
                    <a:pt x="3219" y="7467"/>
                  </a:cubicBezTo>
                  <a:cubicBezTo>
                    <a:pt x="3606" y="7467"/>
                    <a:pt x="4043" y="7388"/>
                    <a:pt x="4540" y="7230"/>
                  </a:cubicBezTo>
                  <a:cubicBezTo>
                    <a:pt x="5623" y="6921"/>
                    <a:pt x="6242" y="6353"/>
                    <a:pt x="6449" y="5528"/>
                  </a:cubicBezTo>
                  <a:cubicBezTo>
                    <a:pt x="6655" y="4857"/>
                    <a:pt x="6552" y="3980"/>
                    <a:pt x="6242" y="2897"/>
                  </a:cubicBezTo>
                  <a:cubicBezTo>
                    <a:pt x="5881" y="1814"/>
                    <a:pt x="5417" y="988"/>
                    <a:pt x="4849" y="472"/>
                  </a:cubicBezTo>
                  <a:cubicBezTo>
                    <a:pt x="4476" y="162"/>
                    <a:pt x="4029" y="1"/>
                    <a:pt x="34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6"/>
            <p:cNvSpPr/>
            <p:nvPr/>
          </p:nvSpPr>
          <p:spPr>
            <a:xfrm>
              <a:off x="-1565937" y="2587807"/>
              <a:ext cx="95543" cy="151887"/>
            </a:xfrm>
            <a:custGeom>
              <a:rect b="b" l="l" r="r" t="t"/>
              <a:pathLst>
                <a:path extrusionOk="0" h="9842" w="6191">
                  <a:moveTo>
                    <a:pt x="3372" y="1756"/>
                  </a:moveTo>
                  <a:cubicBezTo>
                    <a:pt x="3679" y="1756"/>
                    <a:pt x="3921" y="1872"/>
                    <a:pt x="4076" y="2104"/>
                  </a:cubicBezTo>
                  <a:cubicBezTo>
                    <a:pt x="4282" y="2362"/>
                    <a:pt x="4385" y="2826"/>
                    <a:pt x="4488" y="3497"/>
                  </a:cubicBezTo>
                  <a:cubicBezTo>
                    <a:pt x="4592" y="4219"/>
                    <a:pt x="4540" y="4735"/>
                    <a:pt x="4385" y="5096"/>
                  </a:cubicBezTo>
                  <a:cubicBezTo>
                    <a:pt x="4282" y="5457"/>
                    <a:pt x="3973" y="5663"/>
                    <a:pt x="3508" y="5715"/>
                  </a:cubicBezTo>
                  <a:lnTo>
                    <a:pt x="2270" y="5870"/>
                  </a:lnTo>
                  <a:lnTo>
                    <a:pt x="1909" y="2568"/>
                  </a:lnTo>
                  <a:lnTo>
                    <a:pt x="3044" y="1794"/>
                  </a:lnTo>
                  <a:cubicBezTo>
                    <a:pt x="3160" y="1768"/>
                    <a:pt x="3270" y="1756"/>
                    <a:pt x="3372" y="1756"/>
                  </a:cubicBezTo>
                  <a:close/>
                  <a:moveTo>
                    <a:pt x="3779" y="1"/>
                  </a:moveTo>
                  <a:cubicBezTo>
                    <a:pt x="3629" y="1"/>
                    <a:pt x="3470" y="14"/>
                    <a:pt x="3302" y="40"/>
                  </a:cubicBezTo>
                  <a:lnTo>
                    <a:pt x="1703" y="1175"/>
                  </a:lnTo>
                  <a:lnTo>
                    <a:pt x="1084" y="350"/>
                  </a:lnTo>
                  <a:lnTo>
                    <a:pt x="0" y="505"/>
                  </a:lnTo>
                  <a:lnTo>
                    <a:pt x="1135" y="9842"/>
                  </a:lnTo>
                  <a:lnTo>
                    <a:pt x="2734" y="9636"/>
                  </a:lnTo>
                  <a:lnTo>
                    <a:pt x="2477" y="7314"/>
                  </a:lnTo>
                  <a:lnTo>
                    <a:pt x="4179" y="7108"/>
                  </a:lnTo>
                  <a:cubicBezTo>
                    <a:pt x="4746" y="7056"/>
                    <a:pt x="5211" y="6901"/>
                    <a:pt x="5572" y="6592"/>
                  </a:cubicBezTo>
                  <a:cubicBezTo>
                    <a:pt x="5727" y="6437"/>
                    <a:pt x="5830" y="6282"/>
                    <a:pt x="5933" y="6076"/>
                  </a:cubicBezTo>
                  <a:cubicBezTo>
                    <a:pt x="6036" y="5870"/>
                    <a:pt x="6088" y="5663"/>
                    <a:pt x="6139" y="5457"/>
                  </a:cubicBezTo>
                  <a:cubicBezTo>
                    <a:pt x="6191" y="5251"/>
                    <a:pt x="6191" y="5044"/>
                    <a:pt x="6191" y="4786"/>
                  </a:cubicBezTo>
                  <a:cubicBezTo>
                    <a:pt x="6191" y="4477"/>
                    <a:pt x="6191" y="4270"/>
                    <a:pt x="6191" y="4064"/>
                  </a:cubicBezTo>
                  <a:cubicBezTo>
                    <a:pt x="6139" y="3858"/>
                    <a:pt x="6139" y="3548"/>
                    <a:pt x="6088" y="3084"/>
                  </a:cubicBezTo>
                  <a:cubicBezTo>
                    <a:pt x="6036" y="2671"/>
                    <a:pt x="5933" y="2259"/>
                    <a:pt x="5830" y="1897"/>
                  </a:cubicBezTo>
                  <a:cubicBezTo>
                    <a:pt x="5727" y="1485"/>
                    <a:pt x="5572" y="1124"/>
                    <a:pt x="5365" y="814"/>
                  </a:cubicBezTo>
                  <a:cubicBezTo>
                    <a:pt x="5024" y="301"/>
                    <a:pt x="4505" y="1"/>
                    <a:pt x="37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5"/>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Primary Protein Structure</a:t>
            </a:r>
            <a:endParaRPr/>
          </a:p>
        </p:txBody>
      </p:sp>
      <p:sp>
        <p:nvSpPr>
          <p:cNvPr id="310" name="Google Shape;310;p35"/>
          <p:cNvSpPr txBox="1"/>
          <p:nvPr>
            <p:ph idx="1" type="subTitle"/>
          </p:nvPr>
        </p:nvSpPr>
        <p:spPr>
          <a:xfrm>
            <a:off x="180900" y="1180625"/>
            <a:ext cx="7715400" cy="3500100"/>
          </a:xfrm>
          <a:prstGeom prst="rect">
            <a:avLst/>
          </a:prstGeom>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rgbClr val="595959"/>
              </a:buClr>
              <a:buSzPts val="2100"/>
              <a:buFont typeface="Viga"/>
              <a:buChar char="●"/>
            </a:pPr>
            <a:r>
              <a:rPr lang="en" sz="2100">
                <a:solidFill>
                  <a:srgbClr val="595959"/>
                </a:solidFill>
                <a:latin typeface="Viga"/>
                <a:ea typeface="Viga"/>
                <a:cs typeface="Viga"/>
                <a:sym typeface="Viga"/>
              </a:rPr>
              <a:t>Linear Sequence of Amino Acids</a:t>
            </a:r>
            <a:endParaRPr sz="2100">
              <a:solidFill>
                <a:srgbClr val="595959"/>
              </a:solidFill>
              <a:latin typeface="Viga"/>
              <a:ea typeface="Viga"/>
              <a:cs typeface="Viga"/>
              <a:sym typeface="Viga"/>
            </a:endParaRPr>
          </a:p>
          <a:p>
            <a:pPr indent="-361950" lvl="1" marL="914400" rtl="0" algn="l">
              <a:lnSpc>
                <a:spcPct val="115000"/>
              </a:lnSpc>
              <a:spcBef>
                <a:spcPts val="0"/>
              </a:spcBef>
              <a:spcAft>
                <a:spcPts val="0"/>
              </a:spcAft>
              <a:buClr>
                <a:srgbClr val="595959"/>
              </a:buClr>
              <a:buSzPts val="2100"/>
              <a:buFont typeface="Viga"/>
              <a:buChar char="○"/>
            </a:pPr>
            <a:r>
              <a:rPr lang="en" sz="2100">
                <a:solidFill>
                  <a:srgbClr val="595959"/>
                </a:solidFill>
                <a:latin typeface="Viga"/>
                <a:ea typeface="Viga"/>
                <a:cs typeface="Viga"/>
                <a:sym typeface="Viga"/>
              </a:rPr>
              <a:t>Peptide Bonds</a:t>
            </a:r>
            <a:endParaRPr sz="2100">
              <a:solidFill>
                <a:srgbClr val="595959"/>
              </a:solidFill>
              <a:latin typeface="Viga"/>
              <a:ea typeface="Viga"/>
              <a:cs typeface="Viga"/>
              <a:sym typeface="Viga"/>
            </a:endParaRPr>
          </a:p>
          <a:p>
            <a:pPr indent="-361950" lvl="0" marL="457200" rtl="0" algn="l">
              <a:lnSpc>
                <a:spcPct val="115000"/>
              </a:lnSpc>
              <a:spcBef>
                <a:spcPts val="0"/>
              </a:spcBef>
              <a:spcAft>
                <a:spcPts val="0"/>
              </a:spcAft>
              <a:buClr>
                <a:srgbClr val="595959"/>
              </a:buClr>
              <a:buSzPts val="2100"/>
              <a:buFont typeface="Viga"/>
              <a:buChar char="●"/>
            </a:pPr>
            <a:r>
              <a:rPr lang="en" sz="2100">
                <a:solidFill>
                  <a:srgbClr val="595959"/>
                </a:solidFill>
                <a:latin typeface="Viga"/>
                <a:ea typeface="Viga"/>
                <a:cs typeface="Viga"/>
                <a:sym typeface="Viga"/>
              </a:rPr>
              <a:t>Dictated by Genetic Code</a:t>
            </a:r>
            <a:endParaRPr sz="2100">
              <a:solidFill>
                <a:srgbClr val="595959"/>
              </a:solidFill>
              <a:latin typeface="Viga"/>
              <a:ea typeface="Viga"/>
              <a:cs typeface="Viga"/>
              <a:sym typeface="Viga"/>
            </a:endParaRPr>
          </a:p>
          <a:p>
            <a:pPr indent="0" lvl="0" marL="0" rtl="0" algn="l">
              <a:spcBef>
                <a:spcPts val="1600"/>
              </a:spcBef>
              <a:spcAft>
                <a:spcPts val="0"/>
              </a:spcAft>
              <a:buClr>
                <a:schemeClr val="hlink"/>
              </a:buClr>
              <a:buSzPts val="1100"/>
              <a:buFont typeface="Arial"/>
              <a:buNone/>
            </a:pPr>
            <a:r>
              <a:t/>
            </a:r>
            <a:endParaRPr sz="2100">
              <a:solidFill>
                <a:schemeClr val="accent1"/>
              </a:solidFill>
              <a:latin typeface="Viga"/>
              <a:ea typeface="Viga"/>
              <a:cs typeface="Viga"/>
              <a:sym typeface="Viga"/>
            </a:endParaRPr>
          </a:p>
        </p:txBody>
      </p:sp>
      <p:sp>
        <p:nvSpPr>
          <p:cNvPr id="311" name="Google Shape;311;p35"/>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5"/>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13" name="Google Shape;313;p35"/>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4" name="Google Shape;314;p35"/>
          <p:cNvPicPr preferRelativeResize="0"/>
          <p:nvPr/>
        </p:nvPicPr>
        <p:blipFill>
          <a:blip r:embed="rId3">
            <a:alphaModFix/>
          </a:blip>
          <a:stretch>
            <a:fillRect/>
          </a:stretch>
        </p:blipFill>
        <p:spPr>
          <a:xfrm>
            <a:off x="83100" y="2971375"/>
            <a:ext cx="8979199" cy="1316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6"/>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Secondary </a:t>
            </a:r>
            <a:r>
              <a:rPr lang="en"/>
              <a:t>Protein Structure</a:t>
            </a:r>
            <a:endParaRPr/>
          </a:p>
        </p:txBody>
      </p:sp>
      <p:sp>
        <p:nvSpPr>
          <p:cNvPr id="320" name="Google Shape;320;p36"/>
          <p:cNvSpPr txBox="1"/>
          <p:nvPr>
            <p:ph idx="1" type="subTitle"/>
          </p:nvPr>
        </p:nvSpPr>
        <p:spPr>
          <a:xfrm>
            <a:off x="180900" y="952025"/>
            <a:ext cx="7715400" cy="3500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Helices or Pleats in the Polypeptide</a:t>
            </a:r>
            <a:endParaRPr sz="1800">
              <a:solidFill>
                <a:srgbClr val="595959"/>
              </a:solidFill>
              <a:latin typeface="Viga"/>
              <a:ea typeface="Viga"/>
              <a:cs typeface="Viga"/>
              <a:sym typeface="Viga"/>
            </a:endParaRPr>
          </a:p>
          <a:p>
            <a:pPr indent="-342900" lvl="0" marL="4572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Main types</a:t>
            </a:r>
            <a:endParaRPr sz="1800">
              <a:solidFill>
                <a:srgbClr val="595959"/>
              </a:solidFill>
              <a:latin typeface="Viga"/>
              <a:ea typeface="Viga"/>
              <a:cs typeface="Viga"/>
              <a:sym typeface="Viga"/>
            </a:endParaRPr>
          </a:p>
          <a:p>
            <a:pPr indent="-342900" lvl="1" marL="9144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Alpha Helix</a:t>
            </a:r>
            <a:endParaRPr sz="1800">
              <a:solidFill>
                <a:srgbClr val="595959"/>
              </a:solidFill>
              <a:latin typeface="Viga"/>
              <a:ea typeface="Viga"/>
              <a:cs typeface="Viga"/>
              <a:sym typeface="Viga"/>
            </a:endParaRPr>
          </a:p>
          <a:p>
            <a:pPr indent="-342900" lvl="1" marL="9144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Beta Pleats</a:t>
            </a:r>
            <a:endParaRPr sz="1800">
              <a:solidFill>
                <a:srgbClr val="595959"/>
              </a:solidFill>
              <a:latin typeface="Viga"/>
              <a:ea typeface="Viga"/>
              <a:cs typeface="Viga"/>
              <a:sym typeface="Viga"/>
            </a:endParaRPr>
          </a:p>
          <a:p>
            <a:pPr indent="-342900" lvl="0" marL="4572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Form as a result of hydrogen bonding </a:t>
            </a:r>
            <a:endParaRPr sz="1800">
              <a:solidFill>
                <a:srgbClr val="595959"/>
              </a:solidFill>
              <a:latin typeface="Viga"/>
              <a:ea typeface="Viga"/>
              <a:cs typeface="Viga"/>
              <a:sym typeface="Viga"/>
            </a:endParaRPr>
          </a:p>
          <a:p>
            <a:pPr indent="-342900" lvl="1" marL="9144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Between repeating </a:t>
            </a:r>
            <a:r>
              <a:rPr lang="en" sz="1800">
                <a:solidFill>
                  <a:srgbClr val="595959"/>
                </a:solidFill>
                <a:latin typeface="Viga"/>
                <a:ea typeface="Viga"/>
                <a:cs typeface="Viga"/>
                <a:sym typeface="Viga"/>
              </a:rPr>
              <a:t>constituents</a:t>
            </a:r>
            <a:r>
              <a:rPr lang="en" sz="1800">
                <a:solidFill>
                  <a:srgbClr val="595959"/>
                </a:solidFill>
                <a:latin typeface="Viga"/>
                <a:ea typeface="Viga"/>
                <a:cs typeface="Viga"/>
                <a:sym typeface="Viga"/>
              </a:rPr>
              <a:t> of the polypeptide backbone</a:t>
            </a:r>
            <a:endParaRPr sz="1800">
              <a:solidFill>
                <a:srgbClr val="595959"/>
              </a:solidFill>
              <a:latin typeface="Viga"/>
              <a:ea typeface="Viga"/>
              <a:cs typeface="Viga"/>
              <a:sym typeface="Viga"/>
            </a:endParaRPr>
          </a:p>
          <a:p>
            <a:pPr indent="0" lvl="0" marL="0" rtl="0" algn="l">
              <a:spcBef>
                <a:spcPts val="1600"/>
              </a:spcBef>
              <a:spcAft>
                <a:spcPts val="0"/>
              </a:spcAft>
              <a:buClr>
                <a:schemeClr val="hlink"/>
              </a:buClr>
              <a:buSzPts val="1100"/>
              <a:buFont typeface="Arial"/>
              <a:buNone/>
            </a:pPr>
            <a:r>
              <a:t/>
            </a:r>
            <a:endParaRPr sz="2100">
              <a:solidFill>
                <a:srgbClr val="595959"/>
              </a:solidFill>
              <a:latin typeface="Viga"/>
              <a:ea typeface="Viga"/>
              <a:cs typeface="Viga"/>
              <a:sym typeface="Viga"/>
            </a:endParaRPr>
          </a:p>
        </p:txBody>
      </p:sp>
      <p:sp>
        <p:nvSpPr>
          <p:cNvPr id="321" name="Google Shape;321;p36"/>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6"/>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23" name="Google Shape;323;p36"/>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primary structure of protein" id="324" name="Google Shape;324;p36"/>
          <p:cNvPicPr preferRelativeResize="0"/>
          <p:nvPr/>
        </p:nvPicPr>
        <p:blipFill rotWithShape="1">
          <a:blip r:embed="rId3">
            <a:alphaModFix/>
          </a:blip>
          <a:srcRect b="41619" l="5311" r="0" t="20865"/>
          <a:stretch/>
        </p:blipFill>
        <p:spPr>
          <a:xfrm>
            <a:off x="360700" y="2966850"/>
            <a:ext cx="8069000" cy="2092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7"/>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Tertiary Protein Structure</a:t>
            </a:r>
            <a:endParaRPr/>
          </a:p>
        </p:txBody>
      </p:sp>
      <p:sp>
        <p:nvSpPr>
          <p:cNvPr id="330" name="Google Shape;330;p37"/>
          <p:cNvSpPr txBox="1"/>
          <p:nvPr>
            <p:ph idx="1" type="subTitle"/>
          </p:nvPr>
        </p:nvSpPr>
        <p:spPr>
          <a:xfrm>
            <a:off x="180900" y="1028225"/>
            <a:ext cx="7715400" cy="3500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rgbClr val="595959"/>
                </a:solidFill>
                <a:latin typeface="Viga"/>
                <a:ea typeface="Viga"/>
                <a:cs typeface="Viga"/>
                <a:sym typeface="Viga"/>
              </a:rPr>
              <a:t>Fold in specific ways due to interactions between R groups</a:t>
            </a:r>
            <a:endParaRPr sz="1900">
              <a:solidFill>
                <a:srgbClr val="595959"/>
              </a:solidFill>
              <a:latin typeface="Viga"/>
              <a:ea typeface="Viga"/>
              <a:cs typeface="Viga"/>
              <a:sym typeface="Viga"/>
            </a:endParaRPr>
          </a:p>
          <a:p>
            <a:pPr indent="-349250" lvl="0" marL="457200" rtl="0" algn="l">
              <a:lnSpc>
                <a:spcPct val="115000"/>
              </a:lnSpc>
              <a:spcBef>
                <a:spcPts val="0"/>
              </a:spcBef>
              <a:spcAft>
                <a:spcPts val="0"/>
              </a:spcAft>
              <a:buClr>
                <a:srgbClr val="595959"/>
              </a:buClr>
              <a:buSzPts val="1900"/>
              <a:buFont typeface="Viga"/>
              <a:buChar char="●"/>
            </a:pPr>
            <a:r>
              <a:rPr lang="en" sz="1900">
                <a:solidFill>
                  <a:srgbClr val="595959"/>
                </a:solidFill>
                <a:latin typeface="Viga"/>
                <a:ea typeface="Viga"/>
                <a:cs typeface="Viga"/>
                <a:sym typeface="Viga"/>
              </a:rPr>
              <a:t>Ionic Bond</a:t>
            </a:r>
            <a:endParaRPr sz="1900">
              <a:solidFill>
                <a:srgbClr val="595959"/>
              </a:solidFill>
              <a:latin typeface="Viga"/>
              <a:ea typeface="Viga"/>
              <a:cs typeface="Viga"/>
              <a:sym typeface="Viga"/>
            </a:endParaRPr>
          </a:p>
          <a:p>
            <a:pPr indent="-349250" lvl="0" marL="457200" rtl="0" algn="l">
              <a:lnSpc>
                <a:spcPct val="115000"/>
              </a:lnSpc>
              <a:spcBef>
                <a:spcPts val="0"/>
              </a:spcBef>
              <a:spcAft>
                <a:spcPts val="0"/>
              </a:spcAft>
              <a:buClr>
                <a:srgbClr val="595959"/>
              </a:buClr>
              <a:buSzPts val="1900"/>
              <a:buFont typeface="Viga"/>
              <a:buChar char="●"/>
            </a:pPr>
            <a:r>
              <a:rPr lang="en" sz="1900">
                <a:solidFill>
                  <a:srgbClr val="595959"/>
                </a:solidFill>
                <a:latin typeface="Viga"/>
                <a:ea typeface="Viga"/>
                <a:cs typeface="Viga"/>
                <a:sym typeface="Viga"/>
              </a:rPr>
              <a:t>Hydrogen Bond</a:t>
            </a:r>
            <a:endParaRPr sz="1900">
              <a:solidFill>
                <a:srgbClr val="595959"/>
              </a:solidFill>
              <a:latin typeface="Viga"/>
              <a:ea typeface="Viga"/>
              <a:cs typeface="Viga"/>
              <a:sym typeface="Viga"/>
            </a:endParaRPr>
          </a:p>
          <a:p>
            <a:pPr indent="-349250" lvl="0" marL="457200" rtl="0" algn="l">
              <a:lnSpc>
                <a:spcPct val="115000"/>
              </a:lnSpc>
              <a:spcBef>
                <a:spcPts val="0"/>
              </a:spcBef>
              <a:spcAft>
                <a:spcPts val="0"/>
              </a:spcAft>
              <a:buClr>
                <a:srgbClr val="595959"/>
              </a:buClr>
              <a:buSzPts val="1900"/>
              <a:buFont typeface="Viga"/>
              <a:buChar char="●"/>
            </a:pPr>
            <a:r>
              <a:rPr lang="en" sz="1900">
                <a:solidFill>
                  <a:srgbClr val="595959"/>
                </a:solidFill>
                <a:latin typeface="Viga"/>
                <a:ea typeface="Viga"/>
                <a:cs typeface="Viga"/>
                <a:sym typeface="Viga"/>
              </a:rPr>
              <a:t>Hydrophobic Interactions</a:t>
            </a:r>
            <a:endParaRPr sz="1900">
              <a:solidFill>
                <a:srgbClr val="595959"/>
              </a:solidFill>
              <a:latin typeface="Viga"/>
              <a:ea typeface="Viga"/>
              <a:cs typeface="Viga"/>
              <a:sym typeface="Viga"/>
            </a:endParaRPr>
          </a:p>
          <a:p>
            <a:pPr indent="-349250" lvl="0" marL="457200" rtl="0" algn="l">
              <a:lnSpc>
                <a:spcPct val="115000"/>
              </a:lnSpc>
              <a:spcBef>
                <a:spcPts val="0"/>
              </a:spcBef>
              <a:spcAft>
                <a:spcPts val="0"/>
              </a:spcAft>
              <a:buClr>
                <a:srgbClr val="595959"/>
              </a:buClr>
              <a:buSzPts val="1900"/>
              <a:buFont typeface="Viga"/>
              <a:buChar char="●"/>
            </a:pPr>
            <a:r>
              <a:rPr lang="en" sz="1900">
                <a:solidFill>
                  <a:srgbClr val="595959"/>
                </a:solidFill>
                <a:latin typeface="Viga"/>
                <a:ea typeface="Viga"/>
                <a:cs typeface="Viga"/>
                <a:sym typeface="Viga"/>
              </a:rPr>
              <a:t>Disulfide Bridge</a:t>
            </a:r>
            <a:endParaRPr sz="1900">
              <a:solidFill>
                <a:srgbClr val="595959"/>
              </a:solidFill>
              <a:latin typeface="Viga"/>
              <a:ea typeface="Viga"/>
              <a:cs typeface="Viga"/>
              <a:sym typeface="Viga"/>
            </a:endParaRPr>
          </a:p>
          <a:p>
            <a:pPr indent="0" lvl="0" marL="0" rtl="0" algn="l">
              <a:spcBef>
                <a:spcPts val="1600"/>
              </a:spcBef>
              <a:spcAft>
                <a:spcPts val="0"/>
              </a:spcAft>
              <a:buClr>
                <a:schemeClr val="hlink"/>
              </a:buClr>
              <a:buSzPts val="1100"/>
              <a:buFont typeface="Arial"/>
              <a:buNone/>
            </a:pPr>
            <a:r>
              <a:t/>
            </a:r>
            <a:endParaRPr sz="1900">
              <a:solidFill>
                <a:srgbClr val="595959"/>
              </a:solidFill>
              <a:latin typeface="Viga"/>
              <a:ea typeface="Viga"/>
              <a:cs typeface="Viga"/>
              <a:sym typeface="Viga"/>
            </a:endParaRPr>
          </a:p>
        </p:txBody>
      </p:sp>
      <p:sp>
        <p:nvSpPr>
          <p:cNvPr id="331" name="Google Shape;331;p37"/>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7"/>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33" name="Google Shape;333;p37"/>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tertiary structure of protein" id="334" name="Google Shape;334;p37"/>
          <p:cNvPicPr preferRelativeResize="0"/>
          <p:nvPr/>
        </p:nvPicPr>
        <p:blipFill>
          <a:blip r:embed="rId3">
            <a:alphaModFix/>
          </a:blip>
          <a:stretch>
            <a:fillRect/>
          </a:stretch>
        </p:blipFill>
        <p:spPr>
          <a:xfrm>
            <a:off x="3647725" y="1527463"/>
            <a:ext cx="5344275" cy="34434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8"/>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Quaternary</a:t>
            </a:r>
            <a:r>
              <a:rPr lang="en"/>
              <a:t> Protein Structure</a:t>
            </a:r>
            <a:endParaRPr/>
          </a:p>
        </p:txBody>
      </p:sp>
      <p:sp>
        <p:nvSpPr>
          <p:cNvPr id="340" name="Google Shape;340;p38"/>
          <p:cNvSpPr txBox="1"/>
          <p:nvPr>
            <p:ph idx="1" type="subTitle"/>
          </p:nvPr>
        </p:nvSpPr>
        <p:spPr>
          <a:xfrm>
            <a:off x="180900" y="1256825"/>
            <a:ext cx="7715400" cy="35001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Two or more polypeptide aggregate</a:t>
            </a:r>
            <a:endParaRPr sz="2000">
              <a:solidFill>
                <a:srgbClr val="595959"/>
              </a:solidFill>
              <a:latin typeface="Viga"/>
              <a:ea typeface="Viga"/>
              <a:cs typeface="Viga"/>
              <a:sym typeface="Viga"/>
            </a:endParaRPr>
          </a:p>
          <a:p>
            <a:pPr indent="-355600" lvl="1" marL="914400" rtl="0" algn="l">
              <a:lnSpc>
                <a:spcPct val="115000"/>
              </a:lnSpc>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Forms 1 function protein</a:t>
            </a:r>
            <a:endParaRPr sz="2000">
              <a:solidFill>
                <a:srgbClr val="595959"/>
              </a:solidFill>
              <a:latin typeface="Viga"/>
              <a:ea typeface="Viga"/>
              <a:cs typeface="Viga"/>
              <a:sym typeface="Viga"/>
            </a:endParaRPr>
          </a:p>
          <a:p>
            <a:pPr indent="-355600" lvl="0" marL="457200" rtl="0" algn="l">
              <a:lnSpc>
                <a:spcPct val="115000"/>
              </a:lnSpc>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E.g. Hemoglobin - Globular Protein</a:t>
            </a:r>
            <a:endParaRPr sz="2000">
              <a:solidFill>
                <a:srgbClr val="595959"/>
              </a:solidFill>
              <a:latin typeface="Viga"/>
              <a:ea typeface="Viga"/>
              <a:cs typeface="Viga"/>
              <a:sym typeface="Viga"/>
            </a:endParaRPr>
          </a:p>
          <a:p>
            <a:pPr indent="-355600" lvl="0" marL="457200" rtl="0" algn="l">
              <a:lnSpc>
                <a:spcPct val="115000"/>
              </a:lnSpc>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E.g. Collagen - Fibrous Protein</a:t>
            </a:r>
            <a:endParaRPr sz="2000">
              <a:solidFill>
                <a:srgbClr val="595959"/>
              </a:solidFill>
              <a:latin typeface="Viga"/>
              <a:ea typeface="Viga"/>
              <a:cs typeface="Viga"/>
              <a:sym typeface="Viga"/>
            </a:endParaRPr>
          </a:p>
          <a:p>
            <a:pPr indent="0" lvl="0" marL="0" rtl="0" algn="l">
              <a:spcBef>
                <a:spcPts val="1600"/>
              </a:spcBef>
              <a:spcAft>
                <a:spcPts val="0"/>
              </a:spcAft>
              <a:buClr>
                <a:schemeClr val="hlink"/>
              </a:buClr>
              <a:buSzPts val="1100"/>
              <a:buFont typeface="Arial"/>
              <a:buNone/>
            </a:pPr>
            <a:r>
              <a:t/>
            </a:r>
            <a:endParaRPr sz="2000">
              <a:solidFill>
                <a:srgbClr val="595959"/>
              </a:solidFill>
              <a:latin typeface="Viga"/>
              <a:ea typeface="Viga"/>
              <a:cs typeface="Viga"/>
              <a:sym typeface="Viga"/>
            </a:endParaRPr>
          </a:p>
        </p:txBody>
      </p:sp>
      <p:sp>
        <p:nvSpPr>
          <p:cNvPr id="341" name="Google Shape;341;p38"/>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8"/>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43" name="Google Shape;343;p38"/>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quaternary structure" id="344" name="Google Shape;344;p38"/>
          <p:cNvPicPr preferRelativeResize="0"/>
          <p:nvPr/>
        </p:nvPicPr>
        <p:blipFill rotWithShape="1">
          <a:blip r:embed="rId3">
            <a:alphaModFix/>
          </a:blip>
          <a:srcRect b="13666" l="53043" r="2657" t="29340"/>
          <a:stretch/>
        </p:blipFill>
        <p:spPr>
          <a:xfrm>
            <a:off x="5099375" y="1475425"/>
            <a:ext cx="3540634" cy="3416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9"/>
          <p:cNvSpPr/>
          <p:nvPr/>
        </p:nvSpPr>
        <p:spPr>
          <a:xfrm>
            <a:off x="1355925" y="2942750"/>
            <a:ext cx="4553100" cy="536400"/>
          </a:xfrm>
          <a:prstGeom prst="roundRect">
            <a:avLst>
              <a:gd fmla="val 50000" name="adj"/>
            </a:avLst>
          </a:prstGeom>
          <a:solidFill>
            <a:srgbClr val="215A80"/>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9"/>
          <p:cNvSpPr txBox="1"/>
          <p:nvPr>
            <p:ph type="title"/>
          </p:nvPr>
        </p:nvSpPr>
        <p:spPr>
          <a:xfrm>
            <a:off x="1355925" y="1768000"/>
            <a:ext cx="3651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Objectives</a:t>
            </a:r>
            <a:endParaRPr/>
          </a:p>
        </p:txBody>
      </p:sp>
      <p:sp>
        <p:nvSpPr>
          <p:cNvPr id="351" name="Google Shape;351;p39"/>
          <p:cNvSpPr txBox="1"/>
          <p:nvPr>
            <p:ph idx="1" type="subTitle"/>
          </p:nvPr>
        </p:nvSpPr>
        <p:spPr>
          <a:xfrm>
            <a:off x="1355925" y="3067725"/>
            <a:ext cx="4553100" cy="28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Cover basics experiments to run the </a:t>
            </a:r>
            <a:r>
              <a:rPr lang="en" sz="1300"/>
              <a:t>cloning</a:t>
            </a:r>
            <a:r>
              <a:rPr lang="en" sz="1300"/>
              <a:t> cycle</a:t>
            </a:r>
            <a:endParaRPr sz="1300"/>
          </a:p>
        </p:txBody>
      </p:sp>
      <p:grpSp>
        <p:nvGrpSpPr>
          <p:cNvPr id="352" name="Google Shape;352;p39"/>
          <p:cNvGrpSpPr/>
          <p:nvPr/>
        </p:nvGrpSpPr>
        <p:grpSpPr>
          <a:xfrm>
            <a:off x="6442499" y="495015"/>
            <a:ext cx="1337797" cy="1888719"/>
            <a:chOff x="2615975" y="4376050"/>
            <a:chExt cx="1187675" cy="1676775"/>
          </a:xfrm>
        </p:grpSpPr>
        <p:sp>
          <p:nvSpPr>
            <p:cNvPr id="353" name="Google Shape;353;p39"/>
            <p:cNvSpPr/>
            <p:nvPr/>
          </p:nvSpPr>
          <p:spPr>
            <a:xfrm>
              <a:off x="3299375" y="5537175"/>
              <a:ext cx="468275" cy="46825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9"/>
            <p:cNvSpPr/>
            <p:nvPr/>
          </p:nvSpPr>
          <p:spPr>
            <a:xfrm>
              <a:off x="2615975" y="4376050"/>
              <a:ext cx="1187675" cy="167677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9"/>
            <p:cNvSpPr/>
            <p:nvPr/>
          </p:nvSpPr>
          <p:spPr>
            <a:xfrm>
              <a:off x="3306025" y="5545700"/>
              <a:ext cx="458775" cy="459725"/>
            </a:xfrm>
            <a:custGeom>
              <a:rect b="b" l="l" r="r" t="t"/>
              <a:pathLst>
                <a:path extrusionOk="0" h="18389" w="18351">
                  <a:moveTo>
                    <a:pt x="18350" y="1"/>
                  </a:moveTo>
                  <a:cubicBezTo>
                    <a:pt x="17403" y="683"/>
                    <a:pt x="16341" y="1138"/>
                    <a:pt x="15204" y="1328"/>
                  </a:cubicBezTo>
                  <a:cubicBezTo>
                    <a:pt x="14104" y="1669"/>
                    <a:pt x="12967" y="1934"/>
                    <a:pt x="11867" y="2275"/>
                  </a:cubicBezTo>
                  <a:cubicBezTo>
                    <a:pt x="10730" y="2655"/>
                    <a:pt x="9630" y="3110"/>
                    <a:pt x="8607" y="3678"/>
                  </a:cubicBezTo>
                  <a:cubicBezTo>
                    <a:pt x="6521" y="4854"/>
                    <a:pt x="4815" y="6560"/>
                    <a:pt x="3640" y="8645"/>
                  </a:cubicBezTo>
                  <a:cubicBezTo>
                    <a:pt x="3071" y="9669"/>
                    <a:pt x="2616" y="10768"/>
                    <a:pt x="2275" y="11906"/>
                  </a:cubicBezTo>
                  <a:cubicBezTo>
                    <a:pt x="1934" y="13005"/>
                    <a:pt x="1668" y="14142"/>
                    <a:pt x="1327" y="15242"/>
                  </a:cubicBezTo>
                  <a:cubicBezTo>
                    <a:pt x="1100" y="16379"/>
                    <a:pt x="645" y="17441"/>
                    <a:pt x="0" y="18389"/>
                  </a:cubicBezTo>
                  <a:cubicBezTo>
                    <a:pt x="796" y="17555"/>
                    <a:pt x="1441" y="16493"/>
                    <a:pt x="1782" y="15394"/>
                  </a:cubicBezTo>
                  <a:cubicBezTo>
                    <a:pt x="2123" y="14256"/>
                    <a:pt x="2389" y="13119"/>
                    <a:pt x="2730" y="12019"/>
                  </a:cubicBezTo>
                  <a:cubicBezTo>
                    <a:pt x="3071" y="10920"/>
                    <a:pt x="3488" y="9858"/>
                    <a:pt x="4057" y="8872"/>
                  </a:cubicBezTo>
                  <a:cubicBezTo>
                    <a:pt x="5194" y="6863"/>
                    <a:pt x="6825" y="5195"/>
                    <a:pt x="8834" y="4095"/>
                  </a:cubicBezTo>
                  <a:cubicBezTo>
                    <a:pt x="9820" y="3527"/>
                    <a:pt x="10881" y="3072"/>
                    <a:pt x="11981" y="2730"/>
                  </a:cubicBezTo>
                  <a:cubicBezTo>
                    <a:pt x="13080" y="2389"/>
                    <a:pt x="14218" y="2124"/>
                    <a:pt x="15317" y="1783"/>
                  </a:cubicBezTo>
                  <a:cubicBezTo>
                    <a:pt x="16455" y="1441"/>
                    <a:pt x="17478" y="835"/>
                    <a:pt x="1835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6" name="Google Shape;356;p39"/>
          <p:cNvSpPr txBox="1"/>
          <p:nvPr>
            <p:ph idx="2" type="title"/>
          </p:nvPr>
        </p:nvSpPr>
        <p:spPr>
          <a:xfrm>
            <a:off x="6384038" y="778000"/>
            <a:ext cx="1454700" cy="9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0"/>
          <p:cNvSpPr txBox="1"/>
          <p:nvPr>
            <p:ph idx="1" type="subTitle"/>
          </p:nvPr>
        </p:nvSpPr>
        <p:spPr>
          <a:xfrm>
            <a:off x="1811088" y="2844875"/>
            <a:ext cx="2255700" cy="55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Cut the DNA at specific parts</a:t>
            </a:r>
            <a:endParaRPr/>
          </a:p>
        </p:txBody>
      </p:sp>
      <p:sp>
        <p:nvSpPr>
          <p:cNvPr id="362" name="Google Shape;362;p40"/>
          <p:cNvSpPr txBox="1"/>
          <p:nvPr>
            <p:ph type="title"/>
          </p:nvPr>
        </p:nvSpPr>
        <p:spPr>
          <a:xfrm>
            <a:off x="1811102" y="2447125"/>
            <a:ext cx="26142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Restriction Digest</a:t>
            </a:r>
            <a:endParaRPr/>
          </a:p>
        </p:txBody>
      </p:sp>
      <p:sp>
        <p:nvSpPr>
          <p:cNvPr id="363" name="Google Shape;363;p40"/>
          <p:cNvSpPr txBox="1"/>
          <p:nvPr>
            <p:ph idx="2" type="subTitle"/>
          </p:nvPr>
        </p:nvSpPr>
        <p:spPr>
          <a:xfrm>
            <a:off x="5994446" y="3149675"/>
            <a:ext cx="2255700" cy="55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Separate DNA fragments</a:t>
            </a:r>
            <a:endParaRPr/>
          </a:p>
        </p:txBody>
      </p:sp>
      <p:sp>
        <p:nvSpPr>
          <p:cNvPr id="364" name="Google Shape;364;p40"/>
          <p:cNvSpPr txBox="1"/>
          <p:nvPr>
            <p:ph idx="3" type="title"/>
          </p:nvPr>
        </p:nvSpPr>
        <p:spPr>
          <a:xfrm>
            <a:off x="5994451" y="2447125"/>
            <a:ext cx="29973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 Electrophoresis &amp; Purification</a:t>
            </a:r>
            <a:endParaRPr/>
          </a:p>
        </p:txBody>
      </p:sp>
      <p:sp>
        <p:nvSpPr>
          <p:cNvPr id="365" name="Google Shape;365;p40"/>
          <p:cNvSpPr txBox="1"/>
          <p:nvPr>
            <p:ph idx="4" type="subTitle"/>
          </p:nvPr>
        </p:nvSpPr>
        <p:spPr>
          <a:xfrm>
            <a:off x="1811080" y="4050050"/>
            <a:ext cx="2255700" cy="55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Joining together different DNA fragments</a:t>
            </a:r>
            <a:endParaRPr/>
          </a:p>
        </p:txBody>
      </p:sp>
      <p:sp>
        <p:nvSpPr>
          <p:cNvPr id="366" name="Google Shape;366;p40"/>
          <p:cNvSpPr txBox="1"/>
          <p:nvPr>
            <p:ph idx="5" type="title"/>
          </p:nvPr>
        </p:nvSpPr>
        <p:spPr>
          <a:xfrm>
            <a:off x="1811080" y="3652300"/>
            <a:ext cx="22557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Ligation</a:t>
            </a:r>
            <a:endParaRPr/>
          </a:p>
        </p:txBody>
      </p:sp>
      <p:sp>
        <p:nvSpPr>
          <p:cNvPr id="367" name="Google Shape;367;p40"/>
          <p:cNvSpPr txBox="1"/>
          <p:nvPr>
            <p:ph idx="6"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Cloning Cycle</a:t>
            </a:r>
            <a:endParaRPr/>
          </a:p>
        </p:txBody>
      </p:sp>
      <p:sp>
        <p:nvSpPr>
          <p:cNvPr id="368" name="Google Shape;368;p40"/>
          <p:cNvSpPr txBox="1"/>
          <p:nvPr>
            <p:ph idx="7" type="subTitle"/>
          </p:nvPr>
        </p:nvSpPr>
        <p:spPr>
          <a:xfrm>
            <a:off x="1811088" y="1944488"/>
            <a:ext cx="2255700" cy="55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Plasmid DNA replication</a:t>
            </a:r>
            <a:endParaRPr/>
          </a:p>
        </p:txBody>
      </p:sp>
      <p:sp>
        <p:nvSpPr>
          <p:cNvPr id="369" name="Google Shape;369;p40"/>
          <p:cNvSpPr txBox="1"/>
          <p:nvPr>
            <p:ph idx="8" type="title"/>
          </p:nvPr>
        </p:nvSpPr>
        <p:spPr>
          <a:xfrm>
            <a:off x="1811088" y="1241938"/>
            <a:ext cx="22557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Transformation and Cultures</a:t>
            </a:r>
            <a:endParaRPr/>
          </a:p>
        </p:txBody>
      </p:sp>
      <p:sp>
        <p:nvSpPr>
          <p:cNvPr id="370" name="Google Shape;370;p40"/>
          <p:cNvSpPr txBox="1"/>
          <p:nvPr>
            <p:ph idx="9" type="subTitle"/>
          </p:nvPr>
        </p:nvSpPr>
        <p:spPr>
          <a:xfrm>
            <a:off x="5994451" y="1639700"/>
            <a:ext cx="2979000" cy="55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Purify out the plasmid DNA</a:t>
            </a:r>
            <a:endParaRPr/>
          </a:p>
        </p:txBody>
      </p:sp>
      <p:sp>
        <p:nvSpPr>
          <p:cNvPr id="371" name="Google Shape;371;p40"/>
          <p:cNvSpPr txBox="1"/>
          <p:nvPr>
            <p:ph idx="13" type="title"/>
          </p:nvPr>
        </p:nvSpPr>
        <p:spPr>
          <a:xfrm>
            <a:off x="5994446" y="1241938"/>
            <a:ext cx="22557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Isolation</a:t>
            </a:r>
            <a:endParaRPr/>
          </a:p>
        </p:txBody>
      </p:sp>
      <p:sp>
        <p:nvSpPr>
          <p:cNvPr id="372" name="Google Shape;372;p40"/>
          <p:cNvSpPr txBox="1"/>
          <p:nvPr>
            <p:ph idx="14" type="subTitle"/>
          </p:nvPr>
        </p:nvSpPr>
        <p:spPr>
          <a:xfrm>
            <a:off x="5994424" y="4354850"/>
            <a:ext cx="2751300" cy="55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Replicate DNA and check</a:t>
            </a:r>
            <a:endParaRPr/>
          </a:p>
        </p:txBody>
      </p:sp>
      <p:sp>
        <p:nvSpPr>
          <p:cNvPr id="373" name="Google Shape;373;p40"/>
          <p:cNvSpPr txBox="1"/>
          <p:nvPr>
            <p:ph idx="15" type="title"/>
          </p:nvPr>
        </p:nvSpPr>
        <p:spPr>
          <a:xfrm>
            <a:off x="5994424" y="3652300"/>
            <a:ext cx="29790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Retransform &amp; Colony PCR</a:t>
            </a:r>
            <a:endParaRPr/>
          </a:p>
        </p:txBody>
      </p:sp>
      <p:grpSp>
        <p:nvGrpSpPr>
          <p:cNvPr id="374" name="Google Shape;374;p40"/>
          <p:cNvGrpSpPr/>
          <p:nvPr/>
        </p:nvGrpSpPr>
        <p:grpSpPr>
          <a:xfrm flipH="1" rot="10800000">
            <a:off x="893866" y="2510423"/>
            <a:ext cx="736240" cy="811610"/>
            <a:chOff x="-2675450" y="2241475"/>
            <a:chExt cx="1187675" cy="1309259"/>
          </a:xfrm>
        </p:grpSpPr>
        <p:sp>
          <p:nvSpPr>
            <p:cNvPr id="375" name="Google Shape;375;p40"/>
            <p:cNvSpPr/>
            <p:nvPr/>
          </p:nvSpPr>
          <p:spPr>
            <a:xfrm rot="496751">
              <a:off x="-1987346" y="3051198"/>
              <a:ext cx="468285" cy="46826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0"/>
            <p:cNvSpPr/>
            <p:nvPr/>
          </p:nvSpPr>
          <p:spPr>
            <a:xfrm>
              <a:off x="-2675450" y="2241475"/>
              <a:ext cx="1187675" cy="125439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 name="Google Shape;377;p40"/>
          <p:cNvGrpSpPr/>
          <p:nvPr/>
        </p:nvGrpSpPr>
        <p:grpSpPr>
          <a:xfrm flipH="1" rot="10800000">
            <a:off x="893866" y="1305248"/>
            <a:ext cx="736240" cy="811610"/>
            <a:chOff x="-2675450" y="2241475"/>
            <a:chExt cx="1187675" cy="1309259"/>
          </a:xfrm>
        </p:grpSpPr>
        <p:sp>
          <p:nvSpPr>
            <p:cNvPr id="378" name="Google Shape;378;p40"/>
            <p:cNvSpPr/>
            <p:nvPr/>
          </p:nvSpPr>
          <p:spPr>
            <a:xfrm rot="496751">
              <a:off x="-1987346" y="3051198"/>
              <a:ext cx="468285" cy="46826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0"/>
            <p:cNvSpPr/>
            <p:nvPr/>
          </p:nvSpPr>
          <p:spPr>
            <a:xfrm>
              <a:off x="-2675450" y="2241475"/>
              <a:ext cx="1187675" cy="125439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 name="Google Shape;380;p40"/>
          <p:cNvGrpSpPr/>
          <p:nvPr/>
        </p:nvGrpSpPr>
        <p:grpSpPr>
          <a:xfrm flipH="1" rot="10800000">
            <a:off x="893866" y="3716698"/>
            <a:ext cx="736240" cy="811610"/>
            <a:chOff x="-2675450" y="2241475"/>
            <a:chExt cx="1187675" cy="1309259"/>
          </a:xfrm>
        </p:grpSpPr>
        <p:sp>
          <p:nvSpPr>
            <p:cNvPr id="381" name="Google Shape;381;p40"/>
            <p:cNvSpPr/>
            <p:nvPr/>
          </p:nvSpPr>
          <p:spPr>
            <a:xfrm rot="496751">
              <a:off x="-1987346" y="3051198"/>
              <a:ext cx="468285" cy="46826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0"/>
            <p:cNvSpPr/>
            <p:nvPr/>
          </p:nvSpPr>
          <p:spPr>
            <a:xfrm>
              <a:off x="-2675450" y="2241475"/>
              <a:ext cx="1187675" cy="125439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 name="Google Shape;383;p40"/>
          <p:cNvGrpSpPr/>
          <p:nvPr/>
        </p:nvGrpSpPr>
        <p:grpSpPr>
          <a:xfrm flipH="1" rot="10800000">
            <a:off x="5077216" y="2510423"/>
            <a:ext cx="736240" cy="811610"/>
            <a:chOff x="-2675450" y="2241475"/>
            <a:chExt cx="1187675" cy="1309259"/>
          </a:xfrm>
        </p:grpSpPr>
        <p:sp>
          <p:nvSpPr>
            <p:cNvPr id="384" name="Google Shape;384;p40"/>
            <p:cNvSpPr/>
            <p:nvPr/>
          </p:nvSpPr>
          <p:spPr>
            <a:xfrm rot="496751">
              <a:off x="-1987346" y="3051198"/>
              <a:ext cx="468285" cy="46826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0"/>
            <p:cNvSpPr/>
            <p:nvPr/>
          </p:nvSpPr>
          <p:spPr>
            <a:xfrm>
              <a:off x="-2675450" y="2241475"/>
              <a:ext cx="1187675" cy="125439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 name="Google Shape;386;p40"/>
          <p:cNvGrpSpPr/>
          <p:nvPr/>
        </p:nvGrpSpPr>
        <p:grpSpPr>
          <a:xfrm flipH="1" rot="10800000">
            <a:off x="5077216" y="1305248"/>
            <a:ext cx="736240" cy="811610"/>
            <a:chOff x="-2675450" y="2241475"/>
            <a:chExt cx="1187675" cy="1309259"/>
          </a:xfrm>
        </p:grpSpPr>
        <p:sp>
          <p:nvSpPr>
            <p:cNvPr id="387" name="Google Shape;387;p40"/>
            <p:cNvSpPr/>
            <p:nvPr/>
          </p:nvSpPr>
          <p:spPr>
            <a:xfrm rot="496751">
              <a:off x="-1987346" y="3051198"/>
              <a:ext cx="468285" cy="46826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0"/>
            <p:cNvSpPr/>
            <p:nvPr/>
          </p:nvSpPr>
          <p:spPr>
            <a:xfrm>
              <a:off x="-2675450" y="2241475"/>
              <a:ext cx="1187675" cy="125439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40"/>
          <p:cNvGrpSpPr/>
          <p:nvPr/>
        </p:nvGrpSpPr>
        <p:grpSpPr>
          <a:xfrm flipH="1" rot="10800000">
            <a:off x="5077216" y="3716698"/>
            <a:ext cx="736240" cy="811610"/>
            <a:chOff x="-2675450" y="2241475"/>
            <a:chExt cx="1187675" cy="1309259"/>
          </a:xfrm>
        </p:grpSpPr>
        <p:sp>
          <p:nvSpPr>
            <p:cNvPr id="390" name="Google Shape;390;p40"/>
            <p:cNvSpPr/>
            <p:nvPr/>
          </p:nvSpPr>
          <p:spPr>
            <a:xfrm rot="496751">
              <a:off x="-1987346" y="3051198"/>
              <a:ext cx="468285" cy="46826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0"/>
            <p:cNvSpPr/>
            <p:nvPr/>
          </p:nvSpPr>
          <p:spPr>
            <a:xfrm>
              <a:off x="-2675450" y="2241475"/>
              <a:ext cx="1187675" cy="125439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 name="Google Shape;392;p40"/>
          <p:cNvGrpSpPr/>
          <p:nvPr/>
        </p:nvGrpSpPr>
        <p:grpSpPr>
          <a:xfrm>
            <a:off x="5274937" y="4000971"/>
            <a:ext cx="340798" cy="405890"/>
            <a:chOff x="585700" y="633125"/>
            <a:chExt cx="454700" cy="541475"/>
          </a:xfrm>
        </p:grpSpPr>
        <p:sp>
          <p:nvSpPr>
            <p:cNvPr id="393" name="Google Shape;393;p40"/>
            <p:cNvSpPr/>
            <p:nvPr/>
          </p:nvSpPr>
          <p:spPr>
            <a:xfrm>
              <a:off x="761275" y="735625"/>
              <a:ext cx="104050" cy="31100"/>
            </a:xfrm>
            <a:custGeom>
              <a:rect b="b" l="l" r="r" t="t"/>
              <a:pathLst>
                <a:path extrusionOk="0" h="1244" w="4162">
                  <a:moveTo>
                    <a:pt x="833" y="1"/>
                  </a:moveTo>
                  <a:cubicBezTo>
                    <a:pt x="650" y="427"/>
                    <a:pt x="346" y="792"/>
                    <a:pt x="1" y="1076"/>
                  </a:cubicBezTo>
                  <a:cubicBezTo>
                    <a:pt x="691" y="1188"/>
                    <a:pt x="1386" y="1244"/>
                    <a:pt x="2081" y="1244"/>
                  </a:cubicBezTo>
                  <a:cubicBezTo>
                    <a:pt x="2777" y="1244"/>
                    <a:pt x="3472" y="1188"/>
                    <a:pt x="4162" y="1076"/>
                  </a:cubicBezTo>
                  <a:cubicBezTo>
                    <a:pt x="3797" y="792"/>
                    <a:pt x="3512" y="427"/>
                    <a:pt x="33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0"/>
            <p:cNvSpPr/>
            <p:nvPr/>
          </p:nvSpPr>
          <p:spPr>
            <a:xfrm>
              <a:off x="696850" y="633125"/>
              <a:ext cx="232925" cy="113175"/>
            </a:xfrm>
            <a:custGeom>
              <a:rect b="b" l="l" r="r" t="t"/>
              <a:pathLst>
                <a:path extrusionOk="0" h="4527" w="9317">
                  <a:moveTo>
                    <a:pt x="2111" y="1"/>
                  </a:moveTo>
                  <a:cubicBezTo>
                    <a:pt x="954" y="1"/>
                    <a:pt x="0" y="955"/>
                    <a:pt x="0" y="2111"/>
                  </a:cubicBezTo>
                  <a:lnTo>
                    <a:pt x="0" y="4527"/>
                  </a:lnTo>
                  <a:lnTo>
                    <a:pt x="792" y="4527"/>
                  </a:lnTo>
                  <a:cubicBezTo>
                    <a:pt x="1522" y="4527"/>
                    <a:pt x="2172" y="4019"/>
                    <a:pt x="2355" y="3309"/>
                  </a:cubicBezTo>
                  <a:cubicBezTo>
                    <a:pt x="2415" y="3025"/>
                    <a:pt x="2679" y="2842"/>
                    <a:pt x="2964" y="2842"/>
                  </a:cubicBezTo>
                  <a:lnTo>
                    <a:pt x="6353" y="2842"/>
                  </a:lnTo>
                  <a:cubicBezTo>
                    <a:pt x="6637" y="2842"/>
                    <a:pt x="6901" y="3025"/>
                    <a:pt x="6962" y="3309"/>
                  </a:cubicBezTo>
                  <a:cubicBezTo>
                    <a:pt x="7145" y="4019"/>
                    <a:pt x="7774" y="4527"/>
                    <a:pt x="8505" y="4527"/>
                  </a:cubicBezTo>
                  <a:lnTo>
                    <a:pt x="9317" y="4527"/>
                  </a:lnTo>
                  <a:lnTo>
                    <a:pt x="9317" y="2111"/>
                  </a:lnTo>
                  <a:cubicBezTo>
                    <a:pt x="9317" y="955"/>
                    <a:pt x="8363" y="1"/>
                    <a:pt x="71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0"/>
            <p:cNvSpPr/>
            <p:nvPr/>
          </p:nvSpPr>
          <p:spPr>
            <a:xfrm>
              <a:off x="829275" y="1013700"/>
              <a:ext cx="98975" cy="160900"/>
            </a:xfrm>
            <a:custGeom>
              <a:rect b="b" l="l" r="r" t="t"/>
              <a:pathLst>
                <a:path extrusionOk="0" h="6436" w="3959">
                  <a:moveTo>
                    <a:pt x="3127" y="1"/>
                  </a:moveTo>
                  <a:lnTo>
                    <a:pt x="1" y="3431"/>
                  </a:lnTo>
                  <a:lnTo>
                    <a:pt x="1" y="6435"/>
                  </a:lnTo>
                  <a:lnTo>
                    <a:pt x="163" y="6435"/>
                  </a:lnTo>
                  <a:lnTo>
                    <a:pt x="1787" y="3898"/>
                  </a:lnTo>
                  <a:cubicBezTo>
                    <a:pt x="1868" y="3776"/>
                    <a:pt x="1970" y="3695"/>
                    <a:pt x="2091" y="3634"/>
                  </a:cubicBezTo>
                  <a:lnTo>
                    <a:pt x="3451" y="3127"/>
                  </a:lnTo>
                  <a:lnTo>
                    <a:pt x="395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0"/>
            <p:cNvSpPr/>
            <p:nvPr/>
          </p:nvSpPr>
          <p:spPr>
            <a:xfrm>
              <a:off x="697850" y="1013700"/>
              <a:ext cx="99475" cy="160900"/>
            </a:xfrm>
            <a:custGeom>
              <a:rect b="b" l="l" r="r" t="t"/>
              <a:pathLst>
                <a:path extrusionOk="0" h="6436" w="3979">
                  <a:moveTo>
                    <a:pt x="1" y="1"/>
                  </a:moveTo>
                  <a:lnTo>
                    <a:pt x="528" y="3127"/>
                  </a:lnTo>
                  <a:lnTo>
                    <a:pt x="1868" y="3634"/>
                  </a:lnTo>
                  <a:cubicBezTo>
                    <a:pt x="2010" y="3695"/>
                    <a:pt x="2112" y="3776"/>
                    <a:pt x="2193" y="3898"/>
                  </a:cubicBezTo>
                  <a:lnTo>
                    <a:pt x="3817" y="6435"/>
                  </a:lnTo>
                  <a:lnTo>
                    <a:pt x="3979" y="6435"/>
                  </a:lnTo>
                  <a:lnTo>
                    <a:pt x="3979" y="3431"/>
                  </a:lnTo>
                  <a:lnTo>
                    <a:pt x="85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0"/>
            <p:cNvSpPr/>
            <p:nvPr/>
          </p:nvSpPr>
          <p:spPr>
            <a:xfrm>
              <a:off x="585700" y="1014225"/>
              <a:ext cx="170025" cy="160375"/>
            </a:xfrm>
            <a:custGeom>
              <a:rect b="b" l="l" r="r" t="t"/>
              <a:pathLst>
                <a:path extrusionOk="0" h="6415" w="6801">
                  <a:moveTo>
                    <a:pt x="3208" y="0"/>
                  </a:moveTo>
                  <a:cubicBezTo>
                    <a:pt x="1422" y="203"/>
                    <a:pt x="1" y="1725"/>
                    <a:pt x="1" y="3572"/>
                  </a:cubicBezTo>
                  <a:lnTo>
                    <a:pt x="1" y="5785"/>
                  </a:lnTo>
                  <a:cubicBezTo>
                    <a:pt x="1" y="6130"/>
                    <a:pt x="285" y="6414"/>
                    <a:pt x="650" y="6414"/>
                  </a:cubicBezTo>
                  <a:lnTo>
                    <a:pt x="6801" y="6414"/>
                  </a:lnTo>
                  <a:lnTo>
                    <a:pt x="5725" y="4729"/>
                  </a:lnTo>
                  <a:lnTo>
                    <a:pt x="4223" y="4161"/>
                  </a:lnTo>
                  <a:cubicBezTo>
                    <a:pt x="4020" y="4100"/>
                    <a:pt x="3857" y="3897"/>
                    <a:pt x="3817" y="3674"/>
                  </a:cubicBezTo>
                  <a:lnTo>
                    <a:pt x="320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0"/>
            <p:cNvSpPr/>
            <p:nvPr/>
          </p:nvSpPr>
          <p:spPr>
            <a:xfrm>
              <a:off x="870900" y="1014225"/>
              <a:ext cx="169500" cy="160375"/>
            </a:xfrm>
            <a:custGeom>
              <a:rect b="b" l="l" r="r" t="t"/>
              <a:pathLst>
                <a:path extrusionOk="0" h="6415" w="6780">
                  <a:moveTo>
                    <a:pt x="3593" y="0"/>
                  </a:moveTo>
                  <a:lnTo>
                    <a:pt x="2964" y="3674"/>
                  </a:lnTo>
                  <a:cubicBezTo>
                    <a:pt x="2943" y="3897"/>
                    <a:pt x="2781" y="4100"/>
                    <a:pt x="2578" y="4161"/>
                  </a:cubicBezTo>
                  <a:lnTo>
                    <a:pt x="1076" y="4729"/>
                  </a:lnTo>
                  <a:lnTo>
                    <a:pt x="0" y="6414"/>
                  </a:lnTo>
                  <a:lnTo>
                    <a:pt x="6150" y="6414"/>
                  </a:lnTo>
                  <a:cubicBezTo>
                    <a:pt x="6495" y="6414"/>
                    <a:pt x="6780" y="6130"/>
                    <a:pt x="6780" y="5785"/>
                  </a:cubicBezTo>
                  <a:lnTo>
                    <a:pt x="6780" y="3572"/>
                  </a:lnTo>
                  <a:cubicBezTo>
                    <a:pt x="6780" y="1725"/>
                    <a:pt x="5379" y="203"/>
                    <a:pt x="35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0"/>
            <p:cNvSpPr/>
            <p:nvPr/>
          </p:nvSpPr>
          <p:spPr>
            <a:xfrm>
              <a:off x="755200" y="996450"/>
              <a:ext cx="116225" cy="73100"/>
            </a:xfrm>
            <a:custGeom>
              <a:rect b="b" l="l" r="r" t="t"/>
              <a:pathLst>
                <a:path extrusionOk="0" h="2924" w="4649">
                  <a:moveTo>
                    <a:pt x="0" y="1"/>
                  </a:moveTo>
                  <a:lnTo>
                    <a:pt x="0" y="386"/>
                  </a:lnTo>
                  <a:lnTo>
                    <a:pt x="2314" y="2923"/>
                  </a:lnTo>
                  <a:lnTo>
                    <a:pt x="4648" y="386"/>
                  </a:lnTo>
                  <a:lnTo>
                    <a:pt x="4648" y="1"/>
                  </a:lnTo>
                  <a:cubicBezTo>
                    <a:pt x="3938" y="305"/>
                    <a:pt x="3146" y="488"/>
                    <a:pt x="2314" y="488"/>
                  </a:cubicBezTo>
                  <a:cubicBezTo>
                    <a:pt x="1502" y="488"/>
                    <a:pt x="711" y="305"/>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0"/>
            <p:cNvSpPr/>
            <p:nvPr/>
          </p:nvSpPr>
          <p:spPr>
            <a:xfrm>
              <a:off x="961225" y="765575"/>
              <a:ext cx="47725" cy="73600"/>
            </a:xfrm>
            <a:custGeom>
              <a:rect b="b" l="l" r="r" t="t"/>
              <a:pathLst>
                <a:path extrusionOk="0" h="2944" w="1909">
                  <a:moveTo>
                    <a:pt x="0" y="0"/>
                  </a:moveTo>
                  <a:lnTo>
                    <a:pt x="0" y="2943"/>
                  </a:lnTo>
                  <a:lnTo>
                    <a:pt x="426" y="2943"/>
                  </a:lnTo>
                  <a:cubicBezTo>
                    <a:pt x="1238" y="2943"/>
                    <a:pt x="1908" y="2294"/>
                    <a:pt x="1908" y="1462"/>
                  </a:cubicBezTo>
                  <a:cubicBezTo>
                    <a:pt x="1908" y="650"/>
                    <a:pt x="1238" y="0"/>
                    <a:pt x="4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0"/>
            <p:cNvSpPr/>
            <p:nvPr/>
          </p:nvSpPr>
          <p:spPr>
            <a:xfrm>
              <a:off x="617675" y="765575"/>
              <a:ext cx="47725" cy="73600"/>
            </a:xfrm>
            <a:custGeom>
              <a:rect b="b" l="l" r="r" t="t"/>
              <a:pathLst>
                <a:path extrusionOk="0" h="2944" w="1909">
                  <a:moveTo>
                    <a:pt x="1482" y="0"/>
                  </a:moveTo>
                  <a:cubicBezTo>
                    <a:pt x="670" y="0"/>
                    <a:pt x="1" y="650"/>
                    <a:pt x="1" y="1462"/>
                  </a:cubicBezTo>
                  <a:cubicBezTo>
                    <a:pt x="1" y="2294"/>
                    <a:pt x="670" y="2943"/>
                    <a:pt x="1482" y="2943"/>
                  </a:cubicBezTo>
                  <a:lnTo>
                    <a:pt x="1909" y="2943"/>
                  </a:lnTo>
                  <a:lnTo>
                    <a:pt x="19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0"/>
            <p:cNvSpPr/>
            <p:nvPr/>
          </p:nvSpPr>
          <p:spPr>
            <a:xfrm>
              <a:off x="699875" y="885825"/>
              <a:ext cx="226850" cy="90875"/>
            </a:xfrm>
            <a:custGeom>
              <a:rect b="b" l="l" r="r" t="t"/>
              <a:pathLst>
                <a:path extrusionOk="0" h="3635" w="9074">
                  <a:moveTo>
                    <a:pt x="1" y="1"/>
                  </a:moveTo>
                  <a:lnTo>
                    <a:pt x="1" y="1"/>
                  </a:lnTo>
                  <a:cubicBezTo>
                    <a:pt x="468" y="2091"/>
                    <a:pt x="2315" y="3634"/>
                    <a:pt x="4527" y="3634"/>
                  </a:cubicBezTo>
                  <a:cubicBezTo>
                    <a:pt x="6760" y="3634"/>
                    <a:pt x="8607" y="2091"/>
                    <a:pt x="9074" y="1"/>
                  </a:cubicBezTo>
                  <a:lnTo>
                    <a:pt x="9074" y="1"/>
                  </a:lnTo>
                  <a:cubicBezTo>
                    <a:pt x="8607" y="305"/>
                    <a:pt x="8079" y="468"/>
                    <a:pt x="7491" y="468"/>
                  </a:cubicBezTo>
                  <a:lnTo>
                    <a:pt x="5380" y="468"/>
                  </a:lnTo>
                  <a:cubicBezTo>
                    <a:pt x="5075" y="468"/>
                    <a:pt x="4771" y="346"/>
                    <a:pt x="4527" y="143"/>
                  </a:cubicBezTo>
                  <a:cubicBezTo>
                    <a:pt x="4304" y="346"/>
                    <a:pt x="3999" y="468"/>
                    <a:pt x="3695" y="468"/>
                  </a:cubicBezTo>
                  <a:lnTo>
                    <a:pt x="1584" y="468"/>
                  </a:lnTo>
                  <a:cubicBezTo>
                    <a:pt x="995" y="468"/>
                    <a:pt x="447" y="305"/>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0"/>
            <p:cNvSpPr/>
            <p:nvPr/>
          </p:nvSpPr>
          <p:spPr>
            <a:xfrm>
              <a:off x="696850" y="778750"/>
              <a:ext cx="232925" cy="86800"/>
            </a:xfrm>
            <a:custGeom>
              <a:rect b="b" l="l" r="r" t="t"/>
              <a:pathLst>
                <a:path extrusionOk="0" h="3472" w="9317">
                  <a:moveTo>
                    <a:pt x="0" y="1"/>
                  </a:moveTo>
                  <a:lnTo>
                    <a:pt x="0" y="1787"/>
                  </a:lnTo>
                  <a:cubicBezTo>
                    <a:pt x="0" y="2721"/>
                    <a:pt x="751" y="3472"/>
                    <a:pt x="1705" y="3472"/>
                  </a:cubicBezTo>
                  <a:lnTo>
                    <a:pt x="3816" y="3472"/>
                  </a:lnTo>
                  <a:lnTo>
                    <a:pt x="4648" y="2640"/>
                  </a:lnTo>
                  <a:lnTo>
                    <a:pt x="5501" y="3472"/>
                  </a:lnTo>
                  <a:lnTo>
                    <a:pt x="7612" y="3472"/>
                  </a:lnTo>
                  <a:cubicBezTo>
                    <a:pt x="8545" y="3472"/>
                    <a:pt x="9317" y="2721"/>
                    <a:pt x="9317" y="1787"/>
                  </a:cubicBezTo>
                  <a:lnTo>
                    <a:pt x="9317" y="1"/>
                  </a:lnTo>
                  <a:cubicBezTo>
                    <a:pt x="7794" y="529"/>
                    <a:pt x="6231" y="793"/>
                    <a:pt x="4648" y="793"/>
                  </a:cubicBezTo>
                  <a:cubicBezTo>
                    <a:pt x="3085" y="793"/>
                    <a:pt x="1502" y="529"/>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 name="Google Shape;404;p40"/>
          <p:cNvGrpSpPr/>
          <p:nvPr/>
        </p:nvGrpSpPr>
        <p:grpSpPr>
          <a:xfrm>
            <a:off x="1059068" y="1600830"/>
            <a:ext cx="405836" cy="380385"/>
            <a:chOff x="1289525" y="649875"/>
            <a:chExt cx="541475" cy="507450"/>
          </a:xfrm>
        </p:grpSpPr>
        <p:sp>
          <p:nvSpPr>
            <p:cNvPr id="405" name="Google Shape;405;p40"/>
            <p:cNvSpPr/>
            <p:nvPr/>
          </p:nvSpPr>
          <p:spPr>
            <a:xfrm>
              <a:off x="1645750" y="649875"/>
              <a:ext cx="106075" cy="63450"/>
            </a:xfrm>
            <a:custGeom>
              <a:rect b="b" l="l" r="r" t="t"/>
              <a:pathLst>
                <a:path extrusionOk="0" h="2538" w="4243">
                  <a:moveTo>
                    <a:pt x="650" y="0"/>
                  </a:moveTo>
                  <a:cubicBezTo>
                    <a:pt x="285" y="0"/>
                    <a:pt x="1" y="285"/>
                    <a:pt x="1" y="650"/>
                  </a:cubicBezTo>
                  <a:lnTo>
                    <a:pt x="1" y="2538"/>
                  </a:lnTo>
                  <a:lnTo>
                    <a:pt x="4243" y="2538"/>
                  </a:lnTo>
                  <a:lnTo>
                    <a:pt x="4243" y="650"/>
                  </a:lnTo>
                  <a:cubicBezTo>
                    <a:pt x="4243" y="285"/>
                    <a:pt x="3959" y="0"/>
                    <a:pt x="35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0"/>
            <p:cNvSpPr/>
            <p:nvPr/>
          </p:nvSpPr>
          <p:spPr>
            <a:xfrm>
              <a:off x="1507225" y="649875"/>
              <a:ext cx="106075" cy="63450"/>
            </a:xfrm>
            <a:custGeom>
              <a:rect b="b" l="l" r="r" t="t"/>
              <a:pathLst>
                <a:path extrusionOk="0" h="2538" w="4243">
                  <a:moveTo>
                    <a:pt x="650" y="0"/>
                  </a:moveTo>
                  <a:cubicBezTo>
                    <a:pt x="285" y="0"/>
                    <a:pt x="0" y="285"/>
                    <a:pt x="0" y="650"/>
                  </a:cubicBezTo>
                  <a:lnTo>
                    <a:pt x="0" y="2538"/>
                  </a:lnTo>
                  <a:lnTo>
                    <a:pt x="4243" y="2538"/>
                  </a:lnTo>
                  <a:lnTo>
                    <a:pt x="4243" y="650"/>
                  </a:lnTo>
                  <a:cubicBezTo>
                    <a:pt x="4243" y="285"/>
                    <a:pt x="3958" y="0"/>
                    <a:pt x="36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0"/>
            <p:cNvSpPr/>
            <p:nvPr/>
          </p:nvSpPr>
          <p:spPr>
            <a:xfrm>
              <a:off x="1369200" y="649875"/>
              <a:ext cx="105575" cy="63450"/>
            </a:xfrm>
            <a:custGeom>
              <a:rect b="b" l="l" r="r" t="t"/>
              <a:pathLst>
                <a:path extrusionOk="0" h="2538" w="4223">
                  <a:moveTo>
                    <a:pt x="630" y="0"/>
                  </a:moveTo>
                  <a:cubicBezTo>
                    <a:pt x="285" y="0"/>
                    <a:pt x="0" y="285"/>
                    <a:pt x="0" y="650"/>
                  </a:cubicBezTo>
                  <a:lnTo>
                    <a:pt x="0" y="2538"/>
                  </a:lnTo>
                  <a:lnTo>
                    <a:pt x="4222" y="2538"/>
                  </a:lnTo>
                  <a:lnTo>
                    <a:pt x="4222" y="650"/>
                  </a:lnTo>
                  <a:cubicBezTo>
                    <a:pt x="4222" y="285"/>
                    <a:pt x="3938" y="0"/>
                    <a:pt x="35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0"/>
            <p:cNvSpPr/>
            <p:nvPr/>
          </p:nvSpPr>
          <p:spPr>
            <a:xfrm>
              <a:off x="1289525" y="745275"/>
              <a:ext cx="541475" cy="412050"/>
            </a:xfrm>
            <a:custGeom>
              <a:rect b="b" l="l" r="r" t="t"/>
              <a:pathLst>
                <a:path extrusionOk="0" h="16482" w="21659">
                  <a:moveTo>
                    <a:pt x="19710" y="3796"/>
                  </a:moveTo>
                  <a:lnTo>
                    <a:pt x="19710" y="13539"/>
                  </a:lnTo>
                  <a:lnTo>
                    <a:pt x="1949" y="13539"/>
                  </a:lnTo>
                  <a:lnTo>
                    <a:pt x="1949" y="3796"/>
                  </a:lnTo>
                  <a:lnTo>
                    <a:pt x="3187" y="3796"/>
                  </a:lnTo>
                  <a:lnTo>
                    <a:pt x="3187" y="9297"/>
                  </a:lnTo>
                  <a:cubicBezTo>
                    <a:pt x="3187" y="10474"/>
                    <a:pt x="4121" y="11408"/>
                    <a:pt x="5298" y="11408"/>
                  </a:cubicBezTo>
                  <a:cubicBezTo>
                    <a:pt x="6455" y="11408"/>
                    <a:pt x="7409" y="10474"/>
                    <a:pt x="7409" y="9297"/>
                  </a:cubicBezTo>
                  <a:lnTo>
                    <a:pt x="7409" y="3796"/>
                  </a:lnTo>
                  <a:lnTo>
                    <a:pt x="8708" y="3796"/>
                  </a:lnTo>
                  <a:lnTo>
                    <a:pt x="8708" y="9297"/>
                  </a:lnTo>
                  <a:cubicBezTo>
                    <a:pt x="8708" y="10474"/>
                    <a:pt x="9662" y="11408"/>
                    <a:pt x="10840" y="11408"/>
                  </a:cubicBezTo>
                  <a:cubicBezTo>
                    <a:pt x="11997" y="11408"/>
                    <a:pt x="12951" y="10474"/>
                    <a:pt x="12951" y="9297"/>
                  </a:cubicBezTo>
                  <a:lnTo>
                    <a:pt x="12951" y="3796"/>
                  </a:lnTo>
                  <a:lnTo>
                    <a:pt x="14250" y="3796"/>
                  </a:lnTo>
                  <a:lnTo>
                    <a:pt x="14250" y="9297"/>
                  </a:lnTo>
                  <a:cubicBezTo>
                    <a:pt x="14250" y="10474"/>
                    <a:pt x="15204" y="11408"/>
                    <a:pt x="16381" y="11408"/>
                  </a:cubicBezTo>
                  <a:cubicBezTo>
                    <a:pt x="17538" y="11408"/>
                    <a:pt x="18492" y="10474"/>
                    <a:pt x="18492" y="9297"/>
                  </a:cubicBezTo>
                  <a:lnTo>
                    <a:pt x="18492" y="3796"/>
                  </a:lnTo>
                  <a:close/>
                  <a:moveTo>
                    <a:pt x="3187" y="0"/>
                  </a:moveTo>
                  <a:lnTo>
                    <a:pt x="3187" y="2538"/>
                  </a:lnTo>
                  <a:lnTo>
                    <a:pt x="650" y="2538"/>
                  </a:lnTo>
                  <a:cubicBezTo>
                    <a:pt x="285" y="2538"/>
                    <a:pt x="1" y="2822"/>
                    <a:pt x="1" y="3167"/>
                  </a:cubicBezTo>
                  <a:cubicBezTo>
                    <a:pt x="1" y="3512"/>
                    <a:pt x="285" y="3796"/>
                    <a:pt x="650" y="3796"/>
                  </a:cubicBezTo>
                  <a:lnTo>
                    <a:pt x="691" y="3796"/>
                  </a:lnTo>
                  <a:lnTo>
                    <a:pt x="691" y="13539"/>
                  </a:lnTo>
                  <a:lnTo>
                    <a:pt x="650" y="13539"/>
                  </a:lnTo>
                  <a:cubicBezTo>
                    <a:pt x="285" y="13539"/>
                    <a:pt x="1" y="13823"/>
                    <a:pt x="1" y="14168"/>
                  </a:cubicBezTo>
                  <a:lnTo>
                    <a:pt x="1" y="15853"/>
                  </a:lnTo>
                  <a:cubicBezTo>
                    <a:pt x="1" y="16198"/>
                    <a:pt x="285" y="16482"/>
                    <a:pt x="650" y="16482"/>
                  </a:cubicBezTo>
                  <a:lnTo>
                    <a:pt x="21029" y="16482"/>
                  </a:lnTo>
                  <a:cubicBezTo>
                    <a:pt x="21374" y="16482"/>
                    <a:pt x="21658" y="16198"/>
                    <a:pt x="21658" y="15853"/>
                  </a:cubicBezTo>
                  <a:lnTo>
                    <a:pt x="21658" y="14168"/>
                  </a:lnTo>
                  <a:cubicBezTo>
                    <a:pt x="21658" y="13823"/>
                    <a:pt x="21374" y="13539"/>
                    <a:pt x="21029" y="13539"/>
                  </a:cubicBezTo>
                  <a:lnTo>
                    <a:pt x="20988" y="13539"/>
                  </a:lnTo>
                  <a:lnTo>
                    <a:pt x="20988" y="3796"/>
                  </a:lnTo>
                  <a:lnTo>
                    <a:pt x="21029" y="3796"/>
                  </a:lnTo>
                  <a:cubicBezTo>
                    <a:pt x="21374" y="3796"/>
                    <a:pt x="21658" y="3512"/>
                    <a:pt x="21658" y="3167"/>
                  </a:cubicBezTo>
                  <a:cubicBezTo>
                    <a:pt x="21658" y="2822"/>
                    <a:pt x="21374" y="2538"/>
                    <a:pt x="21029" y="2538"/>
                  </a:cubicBezTo>
                  <a:lnTo>
                    <a:pt x="18492" y="2538"/>
                  </a:lnTo>
                  <a:lnTo>
                    <a:pt x="18492" y="0"/>
                  </a:lnTo>
                  <a:lnTo>
                    <a:pt x="14250" y="0"/>
                  </a:lnTo>
                  <a:lnTo>
                    <a:pt x="14250" y="2538"/>
                  </a:lnTo>
                  <a:lnTo>
                    <a:pt x="12951" y="2538"/>
                  </a:lnTo>
                  <a:lnTo>
                    <a:pt x="12951" y="0"/>
                  </a:lnTo>
                  <a:lnTo>
                    <a:pt x="8708" y="0"/>
                  </a:lnTo>
                  <a:lnTo>
                    <a:pt x="8708" y="2538"/>
                  </a:lnTo>
                  <a:lnTo>
                    <a:pt x="7409" y="2538"/>
                  </a:lnTo>
                  <a:lnTo>
                    <a:pt x="74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 name="Google Shape;409;p40"/>
          <p:cNvGrpSpPr/>
          <p:nvPr/>
        </p:nvGrpSpPr>
        <p:grpSpPr>
          <a:xfrm>
            <a:off x="1058497" y="4000981"/>
            <a:ext cx="406979" cy="405871"/>
            <a:chOff x="1289525" y="1374000"/>
            <a:chExt cx="543000" cy="541450"/>
          </a:xfrm>
        </p:grpSpPr>
        <p:sp>
          <p:nvSpPr>
            <p:cNvPr id="410" name="Google Shape;410;p40"/>
            <p:cNvSpPr/>
            <p:nvPr/>
          </p:nvSpPr>
          <p:spPr>
            <a:xfrm>
              <a:off x="1470675" y="1374000"/>
              <a:ext cx="190325" cy="169500"/>
            </a:xfrm>
            <a:custGeom>
              <a:rect b="b" l="l" r="r" t="t"/>
              <a:pathLst>
                <a:path extrusionOk="0" h="6780" w="7613">
                  <a:moveTo>
                    <a:pt x="630" y="0"/>
                  </a:moveTo>
                  <a:cubicBezTo>
                    <a:pt x="285" y="0"/>
                    <a:pt x="1" y="284"/>
                    <a:pt x="1" y="629"/>
                  </a:cubicBezTo>
                  <a:cubicBezTo>
                    <a:pt x="1" y="995"/>
                    <a:pt x="285" y="1279"/>
                    <a:pt x="630" y="1279"/>
                  </a:cubicBezTo>
                  <a:lnTo>
                    <a:pt x="1259" y="1279"/>
                  </a:lnTo>
                  <a:lnTo>
                    <a:pt x="1259" y="4648"/>
                  </a:lnTo>
                  <a:lnTo>
                    <a:pt x="245" y="5927"/>
                  </a:lnTo>
                  <a:lnTo>
                    <a:pt x="549" y="5927"/>
                  </a:lnTo>
                  <a:cubicBezTo>
                    <a:pt x="2315" y="5927"/>
                    <a:pt x="3208" y="6150"/>
                    <a:pt x="4081" y="6373"/>
                  </a:cubicBezTo>
                  <a:cubicBezTo>
                    <a:pt x="4913" y="6576"/>
                    <a:pt x="5684" y="6779"/>
                    <a:pt x="7308" y="6779"/>
                  </a:cubicBezTo>
                  <a:lnTo>
                    <a:pt x="7613" y="6779"/>
                  </a:lnTo>
                  <a:lnTo>
                    <a:pt x="5908" y="4648"/>
                  </a:lnTo>
                  <a:lnTo>
                    <a:pt x="5908" y="1279"/>
                  </a:lnTo>
                  <a:lnTo>
                    <a:pt x="6537" y="1279"/>
                  </a:lnTo>
                  <a:cubicBezTo>
                    <a:pt x="6902" y="1279"/>
                    <a:pt x="7186" y="995"/>
                    <a:pt x="7186" y="629"/>
                  </a:cubicBezTo>
                  <a:cubicBezTo>
                    <a:pt x="7186" y="284"/>
                    <a:pt x="6902" y="0"/>
                    <a:pt x="65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0"/>
            <p:cNvSpPr/>
            <p:nvPr/>
          </p:nvSpPr>
          <p:spPr>
            <a:xfrm>
              <a:off x="1289525" y="1691150"/>
              <a:ext cx="543000" cy="158850"/>
            </a:xfrm>
            <a:custGeom>
              <a:rect b="b" l="l" r="r" t="t"/>
              <a:pathLst>
                <a:path extrusionOk="0" h="6354" w="21720">
                  <a:moveTo>
                    <a:pt x="3187" y="0"/>
                  </a:moveTo>
                  <a:cubicBezTo>
                    <a:pt x="1422" y="0"/>
                    <a:pt x="1" y="1421"/>
                    <a:pt x="1" y="3166"/>
                  </a:cubicBezTo>
                  <a:cubicBezTo>
                    <a:pt x="1" y="4932"/>
                    <a:pt x="1422" y="6353"/>
                    <a:pt x="3187" y="6353"/>
                  </a:cubicBezTo>
                  <a:lnTo>
                    <a:pt x="3390" y="6353"/>
                  </a:lnTo>
                  <a:lnTo>
                    <a:pt x="3390" y="3816"/>
                  </a:lnTo>
                  <a:lnTo>
                    <a:pt x="1381" y="3816"/>
                  </a:lnTo>
                  <a:cubicBezTo>
                    <a:pt x="1320" y="3613"/>
                    <a:pt x="1279" y="3390"/>
                    <a:pt x="1279" y="3166"/>
                  </a:cubicBezTo>
                  <a:cubicBezTo>
                    <a:pt x="1279" y="2963"/>
                    <a:pt x="1320" y="2740"/>
                    <a:pt x="1381" y="2537"/>
                  </a:cubicBezTo>
                  <a:lnTo>
                    <a:pt x="20481" y="2537"/>
                  </a:lnTo>
                  <a:cubicBezTo>
                    <a:pt x="20684" y="1786"/>
                    <a:pt x="21232" y="1279"/>
                    <a:pt x="21435" y="1137"/>
                  </a:cubicBezTo>
                  <a:cubicBezTo>
                    <a:pt x="21638" y="954"/>
                    <a:pt x="21719" y="670"/>
                    <a:pt x="21618" y="426"/>
                  </a:cubicBezTo>
                  <a:cubicBezTo>
                    <a:pt x="21536" y="183"/>
                    <a:pt x="21293" y="0"/>
                    <a:pt x="210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0"/>
            <p:cNvSpPr/>
            <p:nvPr/>
          </p:nvSpPr>
          <p:spPr>
            <a:xfrm>
              <a:off x="1416900" y="1553625"/>
              <a:ext cx="286725" cy="106075"/>
            </a:xfrm>
            <a:custGeom>
              <a:rect b="b" l="l" r="r" t="t"/>
              <a:pathLst>
                <a:path extrusionOk="0" h="4243" w="11469">
                  <a:moveTo>
                    <a:pt x="1381" y="0"/>
                  </a:moveTo>
                  <a:lnTo>
                    <a:pt x="670" y="893"/>
                  </a:lnTo>
                  <a:cubicBezTo>
                    <a:pt x="305" y="1340"/>
                    <a:pt x="82" y="1908"/>
                    <a:pt x="41" y="2497"/>
                  </a:cubicBezTo>
                  <a:cubicBezTo>
                    <a:pt x="41" y="2538"/>
                    <a:pt x="21" y="2578"/>
                    <a:pt x="21" y="2619"/>
                  </a:cubicBezTo>
                  <a:cubicBezTo>
                    <a:pt x="0" y="3512"/>
                    <a:pt x="731" y="4243"/>
                    <a:pt x="1624" y="4243"/>
                  </a:cubicBezTo>
                  <a:lnTo>
                    <a:pt x="9845" y="4243"/>
                  </a:lnTo>
                  <a:cubicBezTo>
                    <a:pt x="10738" y="4243"/>
                    <a:pt x="11469" y="3512"/>
                    <a:pt x="11448" y="2619"/>
                  </a:cubicBezTo>
                  <a:lnTo>
                    <a:pt x="11448" y="2578"/>
                  </a:lnTo>
                  <a:cubicBezTo>
                    <a:pt x="11428" y="1969"/>
                    <a:pt x="11184" y="1360"/>
                    <a:pt x="10799" y="893"/>
                  </a:cubicBezTo>
                  <a:lnTo>
                    <a:pt x="10778" y="853"/>
                  </a:lnTo>
                  <a:lnTo>
                    <a:pt x="9459" y="853"/>
                  </a:lnTo>
                  <a:cubicBezTo>
                    <a:pt x="7693" y="853"/>
                    <a:pt x="6800" y="630"/>
                    <a:pt x="5927" y="406"/>
                  </a:cubicBezTo>
                  <a:cubicBezTo>
                    <a:pt x="5095" y="203"/>
                    <a:pt x="4303" y="0"/>
                    <a:pt x="270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0"/>
            <p:cNvSpPr/>
            <p:nvPr/>
          </p:nvSpPr>
          <p:spPr>
            <a:xfrm>
              <a:off x="1532600" y="1786525"/>
              <a:ext cx="299925" cy="63475"/>
            </a:xfrm>
            <a:custGeom>
              <a:rect b="b" l="l" r="r" t="t"/>
              <a:pathLst>
                <a:path extrusionOk="0" h="2539" w="11997">
                  <a:moveTo>
                    <a:pt x="0" y="1"/>
                  </a:moveTo>
                  <a:lnTo>
                    <a:pt x="0" y="2538"/>
                  </a:lnTo>
                  <a:lnTo>
                    <a:pt x="11306" y="2538"/>
                  </a:lnTo>
                  <a:cubicBezTo>
                    <a:pt x="11570" y="2538"/>
                    <a:pt x="11813" y="2355"/>
                    <a:pt x="11895" y="2112"/>
                  </a:cubicBezTo>
                  <a:cubicBezTo>
                    <a:pt x="11996" y="1868"/>
                    <a:pt x="11915" y="1584"/>
                    <a:pt x="11712" y="1401"/>
                  </a:cubicBezTo>
                  <a:cubicBezTo>
                    <a:pt x="11509" y="1259"/>
                    <a:pt x="10961" y="752"/>
                    <a:pt x="10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0"/>
            <p:cNvSpPr/>
            <p:nvPr/>
          </p:nvSpPr>
          <p:spPr>
            <a:xfrm>
              <a:off x="1405725" y="1786525"/>
              <a:ext cx="95425" cy="128925"/>
            </a:xfrm>
            <a:custGeom>
              <a:rect b="b" l="l" r="r" t="t"/>
              <a:pathLst>
                <a:path extrusionOk="0" h="5157" w="3817">
                  <a:moveTo>
                    <a:pt x="1" y="1"/>
                  </a:moveTo>
                  <a:lnTo>
                    <a:pt x="1" y="4527"/>
                  </a:lnTo>
                  <a:cubicBezTo>
                    <a:pt x="1" y="4811"/>
                    <a:pt x="224" y="5075"/>
                    <a:pt x="508" y="5136"/>
                  </a:cubicBezTo>
                  <a:cubicBezTo>
                    <a:pt x="553" y="5144"/>
                    <a:pt x="598" y="5148"/>
                    <a:pt x="642" y="5148"/>
                  </a:cubicBezTo>
                  <a:cubicBezTo>
                    <a:pt x="818" y="5148"/>
                    <a:pt x="983" y="5083"/>
                    <a:pt x="1097" y="4954"/>
                  </a:cubicBezTo>
                  <a:lnTo>
                    <a:pt x="1909" y="4142"/>
                  </a:lnTo>
                  <a:lnTo>
                    <a:pt x="2741" y="4974"/>
                  </a:lnTo>
                  <a:cubicBezTo>
                    <a:pt x="2863" y="5096"/>
                    <a:pt x="3025" y="5157"/>
                    <a:pt x="3188" y="5157"/>
                  </a:cubicBezTo>
                  <a:cubicBezTo>
                    <a:pt x="3289" y="5157"/>
                    <a:pt x="3411" y="5116"/>
                    <a:pt x="3512" y="5055"/>
                  </a:cubicBezTo>
                  <a:cubicBezTo>
                    <a:pt x="3695" y="4954"/>
                    <a:pt x="3817" y="4730"/>
                    <a:pt x="3817" y="4507"/>
                  </a:cubicBezTo>
                  <a:lnTo>
                    <a:pt x="381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40"/>
          <p:cNvGrpSpPr/>
          <p:nvPr/>
        </p:nvGrpSpPr>
        <p:grpSpPr>
          <a:xfrm>
            <a:off x="1059265" y="2790031"/>
            <a:ext cx="405442" cy="405871"/>
            <a:chOff x="2037000" y="1374000"/>
            <a:chExt cx="540950" cy="541450"/>
          </a:xfrm>
        </p:grpSpPr>
        <p:sp>
          <p:nvSpPr>
            <p:cNvPr id="416" name="Google Shape;416;p40"/>
            <p:cNvSpPr/>
            <p:nvPr/>
          </p:nvSpPr>
          <p:spPr>
            <a:xfrm>
              <a:off x="2037000" y="1374000"/>
              <a:ext cx="540950" cy="541450"/>
            </a:xfrm>
            <a:custGeom>
              <a:rect b="b" l="l" r="r" t="t"/>
              <a:pathLst>
                <a:path extrusionOk="0" h="21658" w="21638">
                  <a:moveTo>
                    <a:pt x="3674" y="4750"/>
                  </a:moveTo>
                  <a:cubicBezTo>
                    <a:pt x="4019" y="4750"/>
                    <a:pt x="4303" y="5034"/>
                    <a:pt x="4303" y="5379"/>
                  </a:cubicBezTo>
                  <a:cubicBezTo>
                    <a:pt x="4303" y="5724"/>
                    <a:pt x="4019" y="6008"/>
                    <a:pt x="3674" y="6008"/>
                  </a:cubicBezTo>
                  <a:cubicBezTo>
                    <a:pt x="3329" y="6008"/>
                    <a:pt x="3045" y="5724"/>
                    <a:pt x="3045" y="5379"/>
                  </a:cubicBezTo>
                  <a:cubicBezTo>
                    <a:pt x="3045" y="5034"/>
                    <a:pt x="3329" y="4750"/>
                    <a:pt x="3674" y="4750"/>
                  </a:cubicBezTo>
                  <a:close/>
                  <a:moveTo>
                    <a:pt x="3674" y="0"/>
                  </a:moveTo>
                  <a:cubicBezTo>
                    <a:pt x="3329" y="0"/>
                    <a:pt x="3045" y="284"/>
                    <a:pt x="3045" y="629"/>
                  </a:cubicBezTo>
                  <a:lnTo>
                    <a:pt x="3045" y="3572"/>
                  </a:lnTo>
                  <a:cubicBezTo>
                    <a:pt x="2497" y="3775"/>
                    <a:pt x="2070" y="4202"/>
                    <a:pt x="1867" y="4750"/>
                  </a:cubicBezTo>
                  <a:lnTo>
                    <a:pt x="629" y="4750"/>
                  </a:lnTo>
                  <a:cubicBezTo>
                    <a:pt x="284" y="4750"/>
                    <a:pt x="0" y="5034"/>
                    <a:pt x="0" y="5379"/>
                  </a:cubicBezTo>
                  <a:cubicBezTo>
                    <a:pt x="0" y="5724"/>
                    <a:pt x="284" y="6008"/>
                    <a:pt x="629" y="6008"/>
                  </a:cubicBezTo>
                  <a:lnTo>
                    <a:pt x="1867" y="6008"/>
                  </a:lnTo>
                  <a:cubicBezTo>
                    <a:pt x="2070" y="6556"/>
                    <a:pt x="2497" y="6982"/>
                    <a:pt x="3045" y="7165"/>
                  </a:cubicBezTo>
                  <a:lnTo>
                    <a:pt x="3045" y="17842"/>
                  </a:lnTo>
                  <a:lnTo>
                    <a:pt x="2740" y="17842"/>
                  </a:lnTo>
                  <a:cubicBezTo>
                    <a:pt x="1218" y="17842"/>
                    <a:pt x="0" y="19080"/>
                    <a:pt x="0" y="20602"/>
                  </a:cubicBezTo>
                  <a:lnTo>
                    <a:pt x="0" y="21028"/>
                  </a:lnTo>
                  <a:cubicBezTo>
                    <a:pt x="0" y="21373"/>
                    <a:pt x="284" y="21658"/>
                    <a:pt x="629" y="21658"/>
                  </a:cubicBezTo>
                  <a:lnTo>
                    <a:pt x="21008" y="21658"/>
                  </a:lnTo>
                  <a:cubicBezTo>
                    <a:pt x="21353" y="21658"/>
                    <a:pt x="21637" y="21373"/>
                    <a:pt x="21637" y="21028"/>
                  </a:cubicBezTo>
                  <a:lnTo>
                    <a:pt x="21637" y="20602"/>
                  </a:lnTo>
                  <a:cubicBezTo>
                    <a:pt x="21637" y="19080"/>
                    <a:pt x="20420" y="17842"/>
                    <a:pt x="18897" y="17842"/>
                  </a:cubicBezTo>
                  <a:lnTo>
                    <a:pt x="4303" y="17842"/>
                  </a:lnTo>
                  <a:lnTo>
                    <a:pt x="4303" y="7165"/>
                  </a:lnTo>
                  <a:cubicBezTo>
                    <a:pt x="4851" y="6982"/>
                    <a:pt x="5277" y="6556"/>
                    <a:pt x="5460" y="6008"/>
                  </a:cubicBezTo>
                  <a:lnTo>
                    <a:pt x="9378" y="6008"/>
                  </a:lnTo>
                  <a:lnTo>
                    <a:pt x="9378" y="4750"/>
                  </a:lnTo>
                  <a:lnTo>
                    <a:pt x="5460" y="4750"/>
                  </a:lnTo>
                  <a:cubicBezTo>
                    <a:pt x="5277" y="4202"/>
                    <a:pt x="4851" y="3775"/>
                    <a:pt x="4303" y="3572"/>
                  </a:cubicBezTo>
                  <a:lnTo>
                    <a:pt x="4303" y="629"/>
                  </a:lnTo>
                  <a:cubicBezTo>
                    <a:pt x="4303" y="284"/>
                    <a:pt x="4019" y="0"/>
                    <a:pt x="36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0"/>
            <p:cNvSpPr/>
            <p:nvPr/>
          </p:nvSpPr>
          <p:spPr>
            <a:xfrm>
              <a:off x="2239975" y="1429300"/>
              <a:ext cx="179650" cy="63450"/>
            </a:xfrm>
            <a:custGeom>
              <a:rect b="b" l="l" r="r" t="t"/>
              <a:pathLst>
                <a:path extrusionOk="0" h="2538" w="7186">
                  <a:moveTo>
                    <a:pt x="629" y="0"/>
                  </a:moveTo>
                  <a:cubicBezTo>
                    <a:pt x="284" y="0"/>
                    <a:pt x="0" y="285"/>
                    <a:pt x="0" y="630"/>
                  </a:cubicBezTo>
                  <a:cubicBezTo>
                    <a:pt x="0" y="975"/>
                    <a:pt x="284" y="1259"/>
                    <a:pt x="629" y="1259"/>
                  </a:cubicBezTo>
                  <a:lnTo>
                    <a:pt x="1259" y="1259"/>
                  </a:lnTo>
                  <a:lnTo>
                    <a:pt x="1259" y="2538"/>
                  </a:lnTo>
                  <a:lnTo>
                    <a:pt x="5907" y="2538"/>
                  </a:lnTo>
                  <a:lnTo>
                    <a:pt x="5907" y="1259"/>
                  </a:lnTo>
                  <a:lnTo>
                    <a:pt x="6536" y="1259"/>
                  </a:lnTo>
                  <a:cubicBezTo>
                    <a:pt x="6901" y="1259"/>
                    <a:pt x="7186" y="975"/>
                    <a:pt x="7186" y="630"/>
                  </a:cubicBezTo>
                  <a:cubicBezTo>
                    <a:pt x="7186" y="285"/>
                    <a:pt x="6901" y="0"/>
                    <a:pt x="65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0"/>
            <p:cNvSpPr/>
            <p:nvPr/>
          </p:nvSpPr>
          <p:spPr>
            <a:xfrm>
              <a:off x="2387625" y="1492725"/>
              <a:ext cx="106075" cy="31500"/>
            </a:xfrm>
            <a:custGeom>
              <a:rect b="b" l="l" r="r" t="t"/>
              <a:pathLst>
                <a:path extrusionOk="0" h="1260" w="4243">
                  <a:moveTo>
                    <a:pt x="1" y="1"/>
                  </a:moveTo>
                  <a:lnTo>
                    <a:pt x="1" y="1259"/>
                  </a:lnTo>
                  <a:lnTo>
                    <a:pt x="3593" y="1259"/>
                  </a:lnTo>
                  <a:cubicBezTo>
                    <a:pt x="3959" y="1259"/>
                    <a:pt x="4243" y="975"/>
                    <a:pt x="4243" y="630"/>
                  </a:cubicBezTo>
                  <a:cubicBezTo>
                    <a:pt x="4243" y="285"/>
                    <a:pt x="3959" y="1"/>
                    <a:pt x="359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0"/>
            <p:cNvSpPr/>
            <p:nvPr/>
          </p:nvSpPr>
          <p:spPr>
            <a:xfrm>
              <a:off x="2246050" y="1524200"/>
              <a:ext cx="184225" cy="105550"/>
            </a:xfrm>
            <a:custGeom>
              <a:rect b="b" l="l" r="r" t="t"/>
              <a:pathLst>
                <a:path extrusionOk="0" h="4222" w="7369">
                  <a:moveTo>
                    <a:pt x="1016" y="0"/>
                  </a:moveTo>
                  <a:lnTo>
                    <a:pt x="1016" y="2111"/>
                  </a:lnTo>
                  <a:lnTo>
                    <a:pt x="1" y="3390"/>
                  </a:lnTo>
                  <a:lnTo>
                    <a:pt x="305" y="3390"/>
                  </a:lnTo>
                  <a:cubicBezTo>
                    <a:pt x="2071" y="3390"/>
                    <a:pt x="2964" y="3613"/>
                    <a:pt x="3837" y="3816"/>
                  </a:cubicBezTo>
                  <a:cubicBezTo>
                    <a:pt x="4669" y="4039"/>
                    <a:pt x="5461" y="4222"/>
                    <a:pt x="7064" y="4222"/>
                  </a:cubicBezTo>
                  <a:lnTo>
                    <a:pt x="7369" y="4222"/>
                  </a:lnTo>
                  <a:lnTo>
                    <a:pt x="5664" y="2111"/>
                  </a:lnTo>
                  <a:lnTo>
                    <a:pt x="566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0"/>
            <p:cNvSpPr/>
            <p:nvPr/>
          </p:nvSpPr>
          <p:spPr>
            <a:xfrm>
              <a:off x="2186675" y="1640400"/>
              <a:ext cx="285725" cy="137525"/>
            </a:xfrm>
            <a:custGeom>
              <a:rect b="b" l="l" r="r" t="t"/>
              <a:pathLst>
                <a:path extrusionOk="0" h="5501" w="11429">
                  <a:moveTo>
                    <a:pt x="1361" y="0"/>
                  </a:moveTo>
                  <a:lnTo>
                    <a:pt x="630" y="914"/>
                  </a:lnTo>
                  <a:cubicBezTo>
                    <a:pt x="224" y="1401"/>
                    <a:pt x="1" y="2030"/>
                    <a:pt x="1" y="2680"/>
                  </a:cubicBezTo>
                  <a:cubicBezTo>
                    <a:pt x="1" y="4242"/>
                    <a:pt x="1280" y="5501"/>
                    <a:pt x="2843" y="5501"/>
                  </a:cubicBezTo>
                  <a:lnTo>
                    <a:pt x="8607" y="5501"/>
                  </a:lnTo>
                  <a:cubicBezTo>
                    <a:pt x="10150" y="5501"/>
                    <a:pt x="11428" y="4242"/>
                    <a:pt x="11428" y="2680"/>
                  </a:cubicBezTo>
                  <a:cubicBezTo>
                    <a:pt x="11428" y="2030"/>
                    <a:pt x="11205" y="1401"/>
                    <a:pt x="10799" y="914"/>
                  </a:cubicBezTo>
                  <a:lnTo>
                    <a:pt x="10759" y="853"/>
                  </a:lnTo>
                  <a:lnTo>
                    <a:pt x="9439" y="853"/>
                  </a:lnTo>
                  <a:cubicBezTo>
                    <a:pt x="7673" y="853"/>
                    <a:pt x="6780" y="629"/>
                    <a:pt x="5908" y="406"/>
                  </a:cubicBezTo>
                  <a:cubicBezTo>
                    <a:pt x="5075" y="203"/>
                    <a:pt x="4284" y="0"/>
                    <a:pt x="268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 name="Google Shape;421;p40"/>
          <p:cNvGrpSpPr/>
          <p:nvPr/>
        </p:nvGrpSpPr>
        <p:grpSpPr>
          <a:xfrm>
            <a:off x="5270187" y="2790036"/>
            <a:ext cx="350298" cy="405890"/>
            <a:chOff x="2819975" y="2114850"/>
            <a:chExt cx="467375" cy="541475"/>
          </a:xfrm>
        </p:grpSpPr>
        <p:sp>
          <p:nvSpPr>
            <p:cNvPr id="422" name="Google Shape;422;p40"/>
            <p:cNvSpPr/>
            <p:nvPr/>
          </p:nvSpPr>
          <p:spPr>
            <a:xfrm>
              <a:off x="3118350" y="2114850"/>
              <a:ext cx="169000" cy="169000"/>
            </a:xfrm>
            <a:custGeom>
              <a:rect b="b" l="l" r="r" t="t"/>
              <a:pathLst>
                <a:path extrusionOk="0" h="6760" w="6760">
                  <a:moveTo>
                    <a:pt x="3573" y="0"/>
                  </a:moveTo>
                  <a:cubicBezTo>
                    <a:pt x="2741" y="0"/>
                    <a:pt x="1929" y="346"/>
                    <a:pt x="1340" y="934"/>
                  </a:cubicBezTo>
                  <a:lnTo>
                    <a:pt x="0" y="2274"/>
                  </a:lnTo>
                  <a:lnTo>
                    <a:pt x="4466" y="6760"/>
                  </a:lnTo>
                  <a:lnTo>
                    <a:pt x="5826" y="5420"/>
                  </a:lnTo>
                  <a:cubicBezTo>
                    <a:pt x="6414" y="4831"/>
                    <a:pt x="6759" y="4019"/>
                    <a:pt x="6759" y="3187"/>
                  </a:cubicBezTo>
                  <a:cubicBezTo>
                    <a:pt x="6759" y="2335"/>
                    <a:pt x="6414" y="1543"/>
                    <a:pt x="5826" y="934"/>
                  </a:cubicBezTo>
                  <a:cubicBezTo>
                    <a:pt x="5217" y="346"/>
                    <a:pt x="4425" y="0"/>
                    <a:pt x="357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0"/>
            <p:cNvSpPr/>
            <p:nvPr/>
          </p:nvSpPr>
          <p:spPr>
            <a:xfrm>
              <a:off x="3036650" y="2175225"/>
              <a:ext cx="192850" cy="187650"/>
            </a:xfrm>
            <a:custGeom>
              <a:rect b="b" l="l" r="r" t="t"/>
              <a:pathLst>
                <a:path extrusionOk="0" h="7506" w="7714">
                  <a:moveTo>
                    <a:pt x="1168" y="1"/>
                  </a:moveTo>
                  <a:cubicBezTo>
                    <a:pt x="899" y="1"/>
                    <a:pt x="630" y="102"/>
                    <a:pt x="427" y="305"/>
                  </a:cubicBezTo>
                  <a:cubicBezTo>
                    <a:pt x="0" y="732"/>
                    <a:pt x="0" y="1401"/>
                    <a:pt x="427" y="1807"/>
                  </a:cubicBezTo>
                  <a:lnTo>
                    <a:pt x="5806" y="7186"/>
                  </a:lnTo>
                  <a:cubicBezTo>
                    <a:pt x="6009" y="7399"/>
                    <a:pt x="6277" y="7506"/>
                    <a:pt x="6546" y="7506"/>
                  </a:cubicBezTo>
                  <a:cubicBezTo>
                    <a:pt x="6815" y="7506"/>
                    <a:pt x="7084" y="7399"/>
                    <a:pt x="7287" y="7186"/>
                  </a:cubicBezTo>
                  <a:cubicBezTo>
                    <a:pt x="7714" y="6780"/>
                    <a:pt x="7714" y="6110"/>
                    <a:pt x="7287" y="5705"/>
                  </a:cubicBezTo>
                  <a:lnTo>
                    <a:pt x="1908" y="305"/>
                  </a:lnTo>
                  <a:cubicBezTo>
                    <a:pt x="1705" y="102"/>
                    <a:pt x="1436" y="1"/>
                    <a:pt x="11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0"/>
            <p:cNvSpPr/>
            <p:nvPr/>
          </p:nvSpPr>
          <p:spPr>
            <a:xfrm>
              <a:off x="2819975" y="2555825"/>
              <a:ext cx="89850" cy="100500"/>
            </a:xfrm>
            <a:custGeom>
              <a:rect b="b" l="l" r="r" t="t"/>
              <a:pathLst>
                <a:path extrusionOk="0" h="4020" w="3594">
                  <a:moveTo>
                    <a:pt x="1096" y="0"/>
                  </a:moveTo>
                  <a:lnTo>
                    <a:pt x="284" y="1482"/>
                  </a:lnTo>
                  <a:cubicBezTo>
                    <a:pt x="0" y="2010"/>
                    <a:pt x="0" y="2659"/>
                    <a:pt x="325" y="3187"/>
                  </a:cubicBezTo>
                  <a:cubicBezTo>
                    <a:pt x="630" y="3715"/>
                    <a:pt x="1178" y="4019"/>
                    <a:pt x="1807" y="4019"/>
                  </a:cubicBezTo>
                  <a:cubicBezTo>
                    <a:pt x="2416" y="4019"/>
                    <a:pt x="2964" y="3715"/>
                    <a:pt x="3268" y="3187"/>
                  </a:cubicBezTo>
                  <a:cubicBezTo>
                    <a:pt x="3593" y="2659"/>
                    <a:pt x="3593" y="2010"/>
                    <a:pt x="3309" y="1482"/>
                  </a:cubicBezTo>
                  <a:lnTo>
                    <a:pt x="2923" y="792"/>
                  </a:lnTo>
                  <a:cubicBezTo>
                    <a:pt x="2233" y="751"/>
                    <a:pt x="1584" y="487"/>
                    <a:pt x="1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0"/>
            <p:cNvSpPr/>
            <p:nvPr/>
          </p:nvSpPr>
          <p:spPr>
            <a:xfrm>
              <a:off x="2854975" y="2261500"/>
              <a:ext cx="285725" cy="282150"/>
            </a:xfrm>
            <a:custGeom>
              <a:rect b="b" l="l" r="r" t="t"/>
              <a:pathLst>
                <a:path extrusionOk="0" h="11286" w="11429">
                  <a:moveTo>
                    <a:pt x="7531" y="0"/>
                  </a:moveTo>
                  <a:lnTo>
                    <a:pt x="6638" y="894"/>
                  </a:lnTo>
                  <a:lnTo>
                    <a:pt x="7978" y="2254"/>
                  </a:lnTo>
                  <a:cubicBezTo>
                    <a:pt x="8221" y="2497"/>
                    <a:pt x="8221" y="2903"/>
                    <a:pt x="7978" y="3147"/>
                  </a:cubicBezTo>
                  <a:cubicBezTo>
                    <a:pt x="7856" y="3268"/>
                    <a:pt x="7694" y="3329"/>
                    <a:pt x="7531" y="3329"/>
                  </a:cubicBezTo>
                  <a:cubicBezTo>
                    <a:pt x="7369" y="3329"/>
                    <a:pt x="7207" y="3268"/>
                    <a:pt x="7085" y="3147"/>
                  </a:cubicBezTo>
                  <a:lnTo>
                    <a:pt x="5745" y="1807"/>
                  </a:lnTo>
                  <a:lnTo>
                    <a:pt x="4852" y="2700"/>
                  </a:lnTo>
                  <a:lnTo>
                    <a:pt x="6192" y="4040"/>
                  </a:lnTo>
                  <a:cubicBezTo>
                    <a:pt x="6435" y="4283"/>
                    <a:pt x="6435" y="4689"/>
                    <a:pt x="6192" y="4933"/>
                  </a:cubicBezTo>
                  <a:cubicBezTo>
                    <a:pt x="6070" y="5055"/>
                    <a:pt x="5907" y="5115"/>
                    <a:pt x="5745" y="5115"/>
                  </a:cubicBezTo>
                  <a:cubicBezTo>
                    <a:pt x="5583" y="5115"/>
                    <a:pt x="5420" y="5055"/>
                    <a:pt x="5299" y="4933"/>
                  </a:cubicBezTo>
                  <a:lnTo>
                    <a:pt x="3939" y="3593"/>
                  </a:lnTo>
                  <a:lnTo>
                    <a:pt x="3046" y="4486"/>
                  </a:lnTo>
                  <a:lnTo>
                    <a:pt x="4385" y="5826"/>
                  </a:lnTo>
                  <a:cubicBezTo>
                    <a:pt x="4649" y="6090"/>
                    <a:pt x="4649" y="6475"/>
                    <a:pt x="4385" y="6739"/>
                  </a:cubicBezTo>
                  <a:cubicBezTo>
                    <a:pt x="4263" y="6861"/>
                    <a:pt x="4106" y="6922"/>
                    <a:pt x="3946" y="6922"/>
                  </a:cubicBezTo>
                  <a:cubicBezTo>
                    <a:pt x="3786" y="6922"/>
                    <a:pt x="3624" y="6861"/>
                    <a:pt x="3492" y="6739"/>
                  </a:cubicBezTo>
                  <a:lnTo>
                    <a:pt x="2152" y="5379"/>
                  </a:lnTo>
                  <a:cubicBezTo>
                    <a:pt x="1543" y="6049"/>
                    <a:pt x="1219" y="6881"/>
                    <a:pt x="1219" y="7774"/>
                  </a:cubicBezTo>
                  <a:lnTo>
                    <a:pt x="1219" y="8120"/>
                  </a:lnTo>
                  <a:lnTo>
                    <a:pt x="569" y="8769"/>
                  </a:lnTo>
                  <a:cubicBezTo>
                    <a:pt x="1" y="9337"/>
                    <a:pt x="1" y="10271"/>
                    <a:pt x="569" y="10860"/>
                  </a:cubicBezTo>
                  <a:cubicBezTo>
                    <a:pt x="864" y="11144"/>
                    <a:pt x="1244" y="11286"/>
                    <a:pt x="1622" y="11286"/>
                  </a:cubicBezTo>
                  <a:cubicBezTo>
                    <a:pt x="2000" y="11286"/>
                    <a:pt x="2376" y="11144"/>
                    <a:pt x="2660" y="10860"/>
                  </a:cubicBezTo>
                  <a:lnTo>
                    <a:pt x="3309" y="10210"/>
                  </a:lnTo>
                  <a:lnTo>
                    <a:pt x="3654" y="10210"/>
                  </a:lnTo>
                  <a:cubicBezTo>
                    <a:pt x="4588" y="10210"/>
                    <a:pt x="5481" y="9845"/>
                    <a:pt x="6131" y="9175"/>
                  </a:cubicBezTo>
                  <a:lnTo>
                    <a:pt x="11428" y="3898"/>
                  </a:lnTo>
                  <a:lnTo>
                    <a:pt x="753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6" name="Google Shape;426;p40"/>
          <p:cNvGrpSpPr/>
          <p:nvPr/>
        </p:nvGrpSpPr>
        <p:grpSpPr>
          <a:xfrm>
            <a:off x="5241859" y="1587546"/>
            <a:ext cx="406954" cy="406954"/>
            <a:chOff x="4277850" y="1374000"/>
            <a:chExt cx="541450" cy="541450"/>
          </a:xfrm>
        </p:grpSpPr>
        <p:sp>
          <p:nvSpPr>
            <p:cNvPr id="427" name="Google Shape;427;p40"/>
            <p:cNvSpPr/>
            <p:nvPr/>
          </p:nvSpPr>
          <p:spPr>
            <a:xfrm>
              <a:off x="4496050" y="1788575"/>
              <a:ext cx="105050" cy="126875"/>
            </a:xfrm>
            <a:custGeom>
              <a:rect b="b" l="l" r="r" t="t"/>
              <a:pathLst>
                <a:path extrusionOk="0" h="5075" w="4202">
                  <a:moveTo>
                    <a:pt x="2111" y="0"/>
                  </a:moveTo>
                  <a:cubicBezTo>
                    <a:pt x="1888" y="0"/>
                    <a:pt x="1705" y="102"/>
                    <a:pt x="1584" y="284"/>
                  </a:cubicBezTo>
                  <a:lnTo>
                    <a:pt x="447" y="1969"/>
                  </a:lnTo>
                  <a:cubicBezTo>
                    <a:pt x="41" y="2578"/>
                    <a:pt x="0" y="3370"/>
                    <a:pt x="345" y="4019"/>
                  </a:cubicBezTo>
                  <a:cubicBezTo>
                    <a:pt x="691" y="4669"/>
                    <a:pt x="1360" y="5075"/>
                    <a:pt x="2111" y="5075"/>
                  </a:cubicBezTo>
                  <a:cubicBezTo>
                    <a:pt x="2842" y="5075"/>
                    <a:pt x="3512" y="4669"/>
                    <a:pt x="3857" y="4019"/>
                  </a:cubicBezTo>
                  <a:cubicBezTo>
                    <a:pt x="4202" y="3370"/>
                    <a:pt x="4182" y="2578"/>
                    <a:pt x="3755" y="1969"/>
                  </a:cubicBezTo>
                  <a:lnTo>
                    <a:pt x="2639" y="284"/>
                  </a:lnTo>
                  <a:cubicBezTo>
                    <a:pt x="2517" y="102"/>
                    <a:pt x="2314" y="0"/>
                    <a:pt x="21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0"/>
            <p:cNvSpPr/>
            <p:nvPr/>
          </p:nvSpPr>
          <p:spPr>
            <a:xfrm>
              <a:off x="4277850" y="1374000"/>
              <a:ext cx="541450" cy="65475"/>
            </a:xfrm>
            <a:custGeom>
              <a:rect b="b" l="l" r="r" t="t"/>
              <a:pathLst>
                <a:path extrusionOk="0" h="2619" w="21658">
                  <a:moveTo>
                    <a:pt x="650" y="0"/>
                  </a:moveTo>
                  <a:cubicBezTo>
                    <a:pt x="285" y="0"/>
                    <a:pt x="0" y="284"/>
                    <a:pt x="0" y="629"/>
                  </a:cubicBezTo>
                  <a:lnTo>
                    <a:pt x="0" y="1989"/>
                  </a:lnTo>
                  <a:cubicBezTo>
                    <a:pt x="0" y="2334"/>
                    <a:pt x="285" y="2618"/>
                    <a:pt x="650" y="2618"/>
                  </a:cubicBezTo>
                  <a:lnTo>
                    <a:pt x="21029" y="2618"/>
                  </a:lnTo>
                  <a:cubicBezTo>
                    <a:pt x="21374" y="2618"/>
                    <a:pt x="21658" y="2334"/>
                    <a:pt x="21658" y="1989"/>
                  </a:cubicBezTo>
                  <a:lnTo>
                    <a:pt x="21658" y="629"/>
                  </a:lnTo>
                  <a:cubicBezTo>
                    <a:pt x="21658" y="284"/>
                    <a:pt x="21374" y="0"/>
                    <a:pt x="210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0"/>
            <p:cNvSpPr/>
            <p:nvPr/>
          </p:nvSpPr>
          <p:spPr>
            <a:xfrm>
              <a:off x="4479800" y="1640400"/>
              <a:ext cx="137550" cy="137525"/>
            </a:xfrm>
            <a:custGeom>
              <a:rect b="b" l="l" r="r" t="t"/>
              <a:pathLst>
                <a:path extrusionOk="0" h="5501" w="5502">
                  <a:moveTo>
                    <a:pt x="1" y="0"/>
                  </a:moveTo>
                  <a:lnTo>
                    <a:pt x="1" y="3167"/>
                  </a:lnTo>
                  <a:cubicBezTo>
                    <a:pt x="1" y="3431"/>
                    <a:pt x="163" y="3674"/>
                    <a:pt x="407" y="3755"/>
                  </a:cubicBezTo>
                  <a:lnTo>
                    <a:pt x="4629" y="5460"/>
                  </a:lnTo>
                  <a:cubicBezTo>
                    <a:pt x="4710" y="5481"/>
                    <a:pt x="4791" y="5501"/>
                    <a:pt x="4872" y="5501"/>
                  </a:cubicBezTo>
                  <a:cubicBezTo>
                    <a:pt x="4994" y="5501"/>
                    <a:pt x="5116" y="5460"/>
                    <a:pt x="5217" y="5399"/>
                  </a:cubicBezTo>
                  <a:cubicBezTo>
                    <a:pt x="5400" y="5278"/>
                    <a:pt x="5502" y="5075"/>
                    <a:pt x="5502" y="4872"/>
                  </a:cubicBezTo>
                  <a:lnTo>
                    <a:pt x="550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0"/>
            <p:cNvSpPr/>
            <p:nvPr/>
          </p:nvSpPr>
          <p:spPr>
            <a:xfrm>
              <a:off x="4319975" y="1471425"/>
              <a:ext cx="457225" cy="137525"/>
            </a:xfrm>
            <a:custGeom>
              <a:rect b="b" l="l" r="r" t="t"/>
              <a:pathLst>
                <a:path extrusionOk="0" h="5501" w="18289">
                  <a:moveTo>
                    <a:pt x="0" y="0"/>
                  </a:moveTo>
                  <a:lnTo>
                    <a:pt x="5501" y="5501"/>
                  </a:lnTo>
                  <a:lnTo>
                    <a:pt x="12788" y="5501"/>
                  </a:lnTo>
                  <a:lnTo>
                    <a:pt x="1828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 name="Google Shape;431;p40"/>
          <p:cNvGrpSpPr/>
          <p:nvPr/>
        </p:nvGrpSpPr>
        <p:grpSpPr>
          <a:xfrm>
            <a:off x="7373110" y="143725"/>
            <a:ext cx="1600309" cy="552300"/>
            <a:chOff x="7373110" y="143725"/>
            <a:chExt cx="1600309" cy="552300"/>
          </a:xfrm>
        </p:grpSpPr>
        <p:sp>
          <p:nvSpPr>
            <p:cNvPr id="432" name="Google Shape;432;p40"/>
            <p:cNvSpPr/>
            <p:nvPr/>
          </p:nvSpPr>
          <p:spPr>
            <a:xfrm rot="-5400000">
              <a:off x="7897060" y="-380225"/>
              <a:ext cx="552300" cy="1600200"/>
            </a:xfrm>
            <a:prstGeom prst="round2SameRect">
              <a:avLst>
                <a:gd fmla="val 50000" name="adj1"/>
                <a:gd fmla="val 13354" name="adj2"/>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3" name="Google Shape;433;p40"/>
            <p:cNvSpPr txBox="1"/>
            <p:nvPr/>
          </p:nvSpPr>
          <p:spPr>
            <a:xfrm>
              <a:off x="7373219" y="267475"/>
              <a:ext cx="1600200" cy="30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latin typeface="Lato"/>
                <a:ea typeface="Lato"/>
                <a:cs typeface="Lato"/>
                <a:sym typeface="Lato"/>
              </a:endParaRPr>
            </a:p>
          </p:txBody>
        </p:sp>
      </p:grpSp>
      <p:sp>
        <p:nvSpPr>
          <p:cNvPr id="434" name="Google Shape;434;p40"/>
          <p:cNvSpPr/>
          <p:nvPr/>
        </p:nvSpPr>
        <p:spPr>
          <a:xfrm rot="5400000">
            <a:off x="-197500" y="4180350"/>
            <a:ext cx="1167600" cy="471300"/>
          </a:xfrm>
          <a:prstGeom prst="roundRect">
            <a:avLst>
              <a:gd fmla="val 38531" name="adj"/>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2"/>
              </a:solidFill>
              <a:latin typeface="Viga"/>
              <a:ea typeface="Viga"/>
              <a:cs typeface="Viga"/>
              <a:sym typeface="Viga"/>
            </a:endParaRPr>
          </a:p>
        </p:txBody>
      </p:sp>
      <p:sp>
        <p:nvSpPr>
          <p:cNvPr id="435" name="Google Shape;435;p40"/>
          <p:cNvSpPr/>
          <p:nvPr/>
        </p:nvSpPr>
        <p:spPr>
          <a:xfrm>
            <a:off x="8176350" y="912563"/>
            <a:ext cx="815400" cy="815400"/>
          </a:xfrm>
          <a:prstGeom prst="donut">
            <a:avLst>
              <a:gd fmla="val 25000" name="adj"/>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1"/>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Transformation Principle</a:t>
            </a:r>
            <a:endParaRPr/>
          </a:p>
        </p:txBody>
      </p:sp>
      <p:sp>
        <p:nvSpPr>
          <p:cNvPr id="441" name="Google Shape;441;p41"/>
          <p:cNvSpPr txBox="1"/>
          <p:nvPr>
            <p:ph idx="1" type="subTitle"/>
          </p:nvPr>
        </p:nvSpPr>
        <p:spPr>
          <a:xfrm>
            <a:off x="180900" y="1256825"/>
            <a:ext cx="77154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95959"/>
                </a:solidFill>
                <a:latin typeface="Viga"/>
                <a:ea typeface="Viga"/>
                <a:cs typeface="Viga"/>
                <a:sym typeface="Viga"/>
              </a:rPr>
              <a:t>Deliver plasmids into bacteria</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To replicate the plasmid</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To make proteins</a:t>
            </a:r>
            <a:endParaRPr sz="2000">
              <a:solidFill>
                <a:srgbClr val="595959"/>
              </a:solidFill>
              <a:latin typeface="Viga"/>
              <a:ea typeface="Viga"/>
              <a:cs typeface="Viga"/>
              <a:sym typeface="Viga"/>
            </a:endParaRPr>
          </a:p>
        </p:txBody>
      </p:sp>
      <p:sp>
        <p:nvSpPr>
          <p:cNvPr id="442" name="Google Shape;442;p41"/>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1"/>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44" name="Google Shape;444;p41"/>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5" name="Google Shape;445;p41"/>
          <p:cNvPicPr preferRelativeResize="0"/>
          <p:nvPr/>
        </p:nvPicPr>
        <p:blipFill rotWithShape="1">
          <a:blip r:embed="rId3">
            <a:alphaModFix/>
          </a:blip>
          <a:srcRect b="0" l="0" r="0" t="0"/>
          <a:stretch/>
        </p:blipFill>
        <p:spPr>
          <a:xfrm rot="1126870">
            <a:off x="479787" y="3106545"/>
            <a:ext cx="2130553" cy="1361863"/>
          </a:xfrm>
          <a:prstGeom prst="rect">
            <a:avLst/>
          </a:prstGeom>
          <a:noFill/>
          <a:ln>
            <a:noFill/>
          </a:ln>
        </p:spPr>
      </p:pic>
      <p:pic>
        <p:nvPicPr>
          <p:cNvPr id="446" name="Google Shape;446;p41"/>
          <p:cNvPicPr preferRelativeResize="0"/>
          <p:nvPr/>
        </p:nvPicPr>
        <p:blipFill rotWithShape="1">
          <a:blip r:embed="rId4">
            <a:alphaModFix/>
          </a:blip>
          <a:srcRect b="0" l="0" r="0" t="0"/>
          <a:stretch/>
        </p:blipFill>
        <p:spPr>
          <a:xfrm>
            <a:off x="5118275" y="1714000"/>
            <a:ext cx="3390472" cy="3086875"/>
          </a:xfrm>
          <a:prstGeom prst="rect">
            <a:avLst/>
          </a:prstGeom>
          <a:noFill/>
          <a:ln>
            <a:noFill/>
          </a:ln>
        </p:spPr>
      </p:pic>
      <p:cxnSp>
        <p:nvCxnSpPr>
          <p:cNvPr id="447" name="Google Shape;447;p41"/>
          <p:cNvCxnSpPr>
            <a:stCxn id="446" idx="1"/>
          </p:cNvCxnSpPr>
          <p:nvPr/>
        </p:nvCxnSpPr>
        <p:spPr>
          <a:xfrm flipH="1">
            <a:off x="2159075" y="3257437"/>
            <a:ext cx="2959200" cy="560700"/>
          </a:xfrm>
          <a:prstGeom prst="straightConnector1">
            <a:avLst/>
          </a:prstGeom>
          <a:noFill/>
          <a:ln cap="flat" cmpd="sng" w="57150">
            <a:solidFill>
              <a:srgbClr val="FF0000"/>
            </a:solidFill>
            <a:prstDash val="dot"/>
            <a:miter lim="800000"/>
            <a:headEnd len="sm" w="sm"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2"/>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Transformation Principle</a:t>
            </a:r>
            <a:endParaRPr/>
          </a:p>
        </p:txBody>
      </p:sp>
      <p:sp>
        <p:nvSpPr>
          <p:cNvPr id="453" name="Google Shape;453;p42"/>
          <p:cNvSpPr txBox="1"/>
          <p:nvPr>
            <p:ph idx="1" type="subTitle"/>
          </p:nvPr>
        </p:nvSpPr>
        <p:spPr>
          <a:xfrm>
            <a:off x="180900" y="1256825"/>
            <a:ext cx="88110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2000">
                <a:solidFill>
                  <a:schemeClr val="accent1"/>
                </a:solidFill>
                <a:latin typeface="Viga"/>
                <a:ea typeface="Viga"/>
                <a:cs typeface="Viga"/>
                <a:sym typeface="Viga"/>
              </a:rPr>
              <a:t>Antibiotic Resistance selects for the bacteria containing out plasmid</a:t>
            </a:r>
            <a:endParaRPr sz="2000">
              <a:solidFill>
                <a:schemeClr val="accent1"/>
              </a:solidFill>
              <a:latin typeface="Viga"/>
              <a:ea typeface="Viga"/>
              <a:cs typeface="Viga"/>
              <a:sym typeface="Viga"/>
            </a:endParaRPr>
          </a:p>
        </p:txBody>
      </p:sp>
      <p:sp>
        <p:nvSpPr>
          <p:cNvPr id="454" name="Google Shape;454;p42"/>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2"/>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56" name="Google Shape;456;p42"/>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7" name="Google Shape;457;p42"/>
          <p:cNvPicPr preferRelativeResize="0"/>
          <p:nvPr/>
        </p:nvPicPr>
        <p:blipFill rotWithShape="1">
          <a:blip r:embed="rId3">
            <a:alphaModFix/>
          </a:blip>
          <a:srcRect b="0" l="0" r="0" t="14280"/>
          <a:stretch/>
        </p:blipFill>
        <p:spPr>
          <a:xfrm>
            <a:off x="293825" y="1795550"/>
            <a:ext cx="6727524" cy="3092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3"/>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Transformation Protocol</a:t>
            </a:r>
            <a:endParaRPr/>
          </a:p>
        </p:txBody>
      </p:sp>
      <p:sp>
        <p:nvSpPr>
          <p:cNvPr id="463" name="Google Shape;463;p43"/>
          <p:cNvSpPr txBox="1"/>
          <p:nvPr>
            <p:ph idx="1" type="subTitle"/>
          </p:nvPr>
        </p:nvSpPr>
        <p:spPr>
          <a:xfrm>
            <a:off x="180900" y="1098300"/>
            <a:ext cx="8963100" cy="36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hlink"/>
                </a:solidFill>
                <a:latin typeface="Libre Franklin"/>
                <a:ea typeface="Libre Franklin"/>
                <a:cs typeface="Libre Franklin"/>
                <a:sym typeface="Libre Franklin"/>
              </a:rPr>
              <a:t>1. Cells made </a:t>
            </a:r>
            <a:r>
              <a:rPr lang="en" sz="2300">
                <a:solidFill>
                  <a:srgbClr val="FF0000"/>
                </a:solidFill>
                <a:latin typeface="Libre Franklin"/>
                <a:ea typeface="Libre Franklin"/>
                <a:cs typeface="Libre Franklin"/>
                <a:sym typeface="Libre Franklin"/>
              </a:rPr>
              <a:t>competent</a:t>
            </a:r>
            <a:r>
              <a:rPr lang="en" sz="2100">
                <a:solidFill>
                  <a:srgbClr val="FF0000"/>
                </a:solidFill>
                <a:latin typeface="Libre Franklin"/>
                <a:ea typeface="Libre Franklin"/>
                <a:cs typeface="Libre Franklin"/>
                <a:sym typeface="Libre Franklin"/>
              </a:rPr>
              <a:t> </a:t>
            </a:r>
            <a:r>
              <a:rPr lang="en" sz="2100">
                <a:solidFill>
                  <a:schemeClr val="hlink"/>
                </a:solidFill>
                <a:latin typeface="Libre Franklin"/>
                <a:ea typeface="Libre Franklin"/>
                <a:cs typeface="Libre Franklin"/>
                <a:sym typeface="Libre Franklin"/>
              </a:rPr>
              <a:t>before use, usually by treatment with CaCl</a:t>
            </a:r>
            <a:r>
              <a:rPr lang="en" sz="1300">
                <a:solidFill>
                  <a:schemeClr val="hlink"/>
                </a:solidFill>
                <a:latin typeface="Libre Franklin"/>
                <a:ea typeface="Libre Franklin"/>
                <a:cs typeface="Libre Franklin"/>
                <a:sym typeface="Libre Franklin"/>
              </a:rPr>
              <a:t>2</a:t>
            </a:r>
            <a:endParaRPr sz="2100">
              <a:solidFill>
                <a:schemeClr val="hlink"/>
              </a:solidFill>
              <a:latin typeface="Libre Franklin"/>
              <a:ea typeface="Libre Franklin"/>
              <a:cs typeface="Libre Franklin"/>
              <a:sym typeface="Libre Franklin"/>
            </a:endParaRPr>
          </a:p>
          <a:p>
            <a:pPr indent="-336550" lvl="1" marL="800100" rtl="0" algn="l">
              <a:spcBef>
                <a:spcPts val="0"/>
              </a:spcBef>
              <a:spcAft>
                <a:spcPts val="0"/>
              </a:spcAft>
              <a:buClr>
                <a:schemeClr val="hlink"/>
              </a:buClr>
              <a:buSzPts val="1900"/>
              <a:buFont typeface="Arial"/>
              <a:buChar char="•"/>
            </a:pPr>
            <a:r>
              <a:rPr lang="en" sz="1900">
                <a:solidFill>
                  <a:schemeClr val="hlink"/>
                </a:solidFill>
                <a:latin typeface="Libre Franklin"/>
                <a:ea typeface="Libre Franklin"/>
                <a:cs typeface="Libre Franklin"/>
                <a:sym typeface="Libre Franklin"/>
              </a:rPr>
              <a:t>Makes bacterial cell membrane more permeable</a:t>
            </a:r>
            <a:endParaRPr sz="1900">
              <a:solidFill>
                <a:schemeClr val="hlink"/>
              </a:solidFill>
              <a:latin typeface="Libre Franklin"/>
              <a:ea typeface="Libre Franklin"/>
              <a:cs typeface="Libre Franklin"/>
              <a:sym typeface="Libre Franklin"/>
            </a:endParaRPr>
          </a:p>
          <a:p>
            <a:pPr indent="0" lvl="0" marL="0" rtl="0" algn="l">
              <a:spcBef>
                <a:spcPts val="0"/>
              </a:spcBef>
              <a:spcAft>
                <a:spcPts val="0"/>
              </a:spcAft>
              <a:buNone/>
            </a:pPr>
            <a:r>
              <a:rPr lang="en" sz="2100">
                <a:solidFill>
                  <a:schemeClr val="hlink"/>
                </a:solidFill>
                <a:latin typeface="Libre Franklin"/>
                <a:ea typeface="Libre Franklin"/>
                <a:cs typeface="Libre Franklin"/>
                <a:sym typeface="Libre Franklin"/>
              </a:rPr>
              <a:t>2. Incubate competent cells &amp; DNA on ice</a:t>
            </a:r>
            <a:endParaRPr sz="1300">
              <a:solidFill>
                <a:schemeClr val="hlink"/>
              </a:solidFill>
              <a:latin typeface="Arial"/>
              <a:ea typeface="Arial"/>
              <a:cs typeface="Arial"/>
              <a:sym typeface="Arial"/>
            </a:endParaRPr>
          </a:p>
          <a:p>
            <a:pPr indent="-336550" lvl="1" marL="800100" rtl="0" algn="l">
              <a:spcBef>
                <a:spcPts val="0"/>
              </a:spcBef>
              <a:spcAft>
                <a:spcPts val="0"/>
              </a:spcAft>
              <a:buClr>
                <a:schemeClr val="hlink"/>
              </a:buClr>
              <a:buSzPts val="1900"/>
              <a:buFont typeface="Arial"/>
              <a:buChar char="•"/>
            </a:pPr>
            <a:r>
              <a:rPr lang="en" sz="1900">
                <a:solidFill>
                  <a:schemeClr val="hlink"/>
                </a:solidFill>
                <a:latin typeface="Libre Franklin"/>
                <a:ea typeface="Libre Franklin"/>
                <a:cs typeface="Libre Franklin"/>
                <a:sym typeface="Libre Franklin"/>
              </a:rPr>
              <a:t>Foreign DNA mixed together with bacterial cells</a:t>
            </a:r>
            <a:endParaRPr sz="1900">
              <a:solidFill>
                <a:schemeClr val="hlink"/>
              </a:solidFill>
              <a:latin typeface="Libre Franklin"/>
              <a:ea typeface="Libre Franklin"/>
              <a:cs typeface="Libre Franklin"/>
              <a:sym typeface="Libre Franklin"/>
            </a:endParaRPr>
          </a:p>
          <a:p>
            <a:pPr indent="0" lvl="0" marL="0" rtl="0" algn="l">
              <a:spcBef>
                <a:spcPts val="0"/>
              </a:spcBef>
              <a:spcAft>
                <a:spcPts val="0"/>
              </a:spcAft>
              <a:buNone/>
            </a:pPr>
            <a:r>
              <a:rPr lang="en" sz="2300">
                <a:solidFill>
                  <a:srgbClr val="0070C0"/>
                </a:solidFill>
                <a:latin typeface="Libre Franklin"/>
                <a:ea typeface="Libre Franklin"/>
                <a:cs typeface="Libre Franklin"/>
                <a:sym typeface="Libre Franklin"/>
              </a:rPr>
              <a:t>3. Heat shock</a:t>
            </a:r>
            <a:r>
              <a:rPr lang="en" sz="2100">
                <a:solidFill>
                  <a:schemeClr val="hlink"/>
                </a:solidFill>
                <a:latin typeface="Libre Franklin"/>
                <a:ea typeface="Libre Franklin"/>
                <a:cs typeface="Libre Franklin"/>
                <a:sym typeface="Libre Franklin"/>
              </a:rPr>
              <a:t> at 42 °C for 30-45s</a:t>
            </a:r>
            <a:endParaRPr sz="1300">
              <a:solidFill>
                <a:schemeClr val="hlink"/>
              </a:solidFill>
              <a:latin typeface="Arial"/>
              <a:ea typeface="Arial"/>
              <a:cs typeface="Arial"/>
              <a:sym typeface="Arial"/>
            </a:endParaRPr>
          </a:p>
          <a:p>
            <a:pPr indent="-450850" lvl="1" marL="914400" rtl="0" algn="l">
              <a:spcBef>
                <a:spcPts val="0"/>
              </a:spcBef>
              <a:spcAft>
                <a:spcPts val="0"/>
              </a:spcAft>
              <a:buClr>
                <a:schemeClr val="hlink"/>
              </a:buClr>
              <a:buSzPts val="1900"/>
              <a:buFont typeface="Arial"/>
              <a:buChar char="•"/>
            </a:pPr>
            <a:r>
              <a:rPr lang="en" sz="1900">
                <a:solidFill>
                  <a:schemeClr val="hlink"/>
                </a:solidFill>
                <a:latin typeface="Libre Franklin"/>
                <a:ea typeface="Libre Franklin"/>
                <a:cs typeface="Libre Franklin"/>
                <a:sym typeface="Libre Franklin"/>
              </a:rPr>
              <a:t>Transiently opens up pores in cell membrane so foreign DNA can enter</a:t>
            </a:r>
            <a:endParaRPr sz="1900">
              <a:solidFill>
                <a:schemeClr val="hlink"/>
              </a:solidFill>
              <a:latin typeface="Libre Franklin"/>
              <a:ea typeface="Libre Franklin"/>
              <a:cs typeface="Libre Franklin"/>
              <a:sym typeface="Libre Franklin"/>
            </a:endParaRPr>
          </a:p>
          <a:p>
            <a:pPr indent="0" lvl="0" marL="0" rtl="0" algn="l">
              <a:spcBef>
                <a:spcPts val="0"/>
              </a:spcBef>
              <a:spcAft>
                <a:spcPts val="0"/>
              </a:spcAft>
              <a:buNone/>
            </a:pPr>
            <a:r>
              <a:rPr lang="en" sz="2100">
                <a:solidFill>
                  <a:schemeClr val="hlink"/>
                </a:solidFill>
                <a:latin typeface="Libre Franklin"/>
                <a:ea typeface="Libre Franklin"/>
                <a:cs typeface="Libre Franklin"/>
                <a:sym typeface="Libre Franklin"/>
              </a:rPr>
              <a:t>4. Brief incubation on ice</a:t>
            </a:r>
            <a:endParaRPr sz="1300">
              <a:solidFill>
                <a:schemeClr val="hlink"/>
              </a:solidFill>
              <a:latin typeface="Arial"/>
              <a:ea typeface="Arial"/>
              <a:cs typeface="Arial"/>
              <a:sym typeface="Arial"/>
            </a:endParaRPr>
          </a:p>
          <a:p>
            <a:pPr indent="-336550" lvl="1" marL="800100" rtl="0" algn="l">
              <a:spcBef>
                <a:spcPts val="0"/>
              </a:spcBef>
              <a:spcAft>
                <a:spcPts val="0"/>
              </a:spcAft>
              <a:buClr>
                <a:schemeClr val="hlink"/>
              </a:buClr>
              <a:buSzPts val="1900"/>
              <a:buFont typeface="Arial"/>
              <a:buChar char="•"/>
            </a:pPr>
            <a:r>
              <a:rPr lang="en" sz="1900">
                <a:solidFill>
                  <a:schemeClr val="hlink"/>
                </a:solidFill>
                <a:latin typeface="Libre Franklin"/>
                <a:ea typeface="Libre Franklin"/>
                <a:cs typeface="Libre Franklin"/>
                <a:sym typeface="Libre Franklin"/>
              </a:rPr>
              <a:t>Closes pores in cell membrane</a:t>
            </a:r>
            <a:endParaRPr sz="1900">
              <a:solidFill>
                <a:schemeClr val="hlink"/>
              </a:solidFill>
              <a:latin typeface="Libre Franklin"/>
              <a:ea typeface="Libre Franklin"/>
              <a:cs typeface="Libre Franklin"/>
              <a:sym typeface="Libre Franklin"/>
            </a:endParaRPr>
          </a:p>
          <a:p>
            <a:pPr indent="0" lvl="0" marL="0" rtl="0" algn="l">
              <a:spcBef>
                <a:spcPts val="0"/>
              </a:spcBef>
              <a:spcAft>
                <a:spcPts val="0"/>
              </a:spcAft>
              <a:buNone/>
            </a:pPr>
            <a:r>
              <a:rPr lang="en" sz="2100">
                <a:solidFill>
                  <a:schemeClr val="hlink"/>
                </a:solidFill>
                <a:latin typeface="Libre Franklin"/>
                <a:ea typeface="Libre Franklin"/>
                <a:cs typeface="Libre Franklin"/>
                <a:sym typeface="Libre Franklin"/>
              </a:rPr>
              <a:t>5. Plate bacterial cells on </a:t>
            </a:r>
            <a:r>
              <a:rPr lang="en" sz="2300">
                <a:solidFill>
                  <a:srgbClr val="548135"/>
                </a:solidFill>
                <a:latin typeface="Libre Franklin"/>
                <a:ea typeface="Libre Franklin"/>
                <a:cs typeface="Libre Franklin"/>
                <a:sym typeface="Libre Franklin"/>
              </a:rPr>
              <a:t>LB + an antibiotic</a:t>
            </a:r>
            <a:r>
              <a:rPr lang="en" sz="2100">
                <a:solidFill>
                  <a:srgbClr val="548135"/>
                </a:solidFill>
                <a:latin typeface="Libre Franklin"/>
                <a:ea typeface="Libre Franklin"/>
                <a:cs typeface="Libre Franklin"/>
                <a:sym typeface="Libre Franklin"/>
              </a:rPr>
              <a:t> </a:t>
            </a:r>
            <a:r>
              <a:rPr lang="en" sz="2100">
                <a:solidFill>
                  <a:schemeClr val="hlink"/>
                </a:solidFill>
                <a:latin typeface="Libre Franklin"/>
                <a:ea typeface="Libre Franklin"/>
                <a:cs typeface="Libre Franklin"/>
                <a:sym typeface="Libre Franklin"/>
              </a:rPr>
              <a:t>that only allows growth of </a:t>
            </a:r>
            <a:r>
              <a:rPr i="1" lang="en" sz="2100">
                <a:solidFill>
                  <a:schemeClr val="hlink"/>
                </a:solidFill>
                <a:latin typeface="Libre Franklin"/>
                <a:ea typeface="Libre Franklin"/>
                <a:cs typeface="Libre Franklin"/>
                <a:sym typeface="Libre Franklin"/>
              </a:rPr>
              <a:t>transformed</a:t>
            </a:r>
            <a:r>
              <a:rPr lang="en" sz="2100">
                <a:solidFill>
                  <a:schemeClr val="hlink"/>
                </a:solidFill>
                <a:latin typeface="Libre Franklin"/>
                <a:ea typeface="Libre Franklin"/>
                <a:cs typeface="Libre Franklin"/>
                <a:sym typeface="Libre Franklin"/>
              </a:rPr>
              <a:t> cells </a:t>
            </a:r>
            <a:endParaRPr sz="2100">
              <a:solidFill>
                <a:schemeClr val="hlink"/>
              </a:solidFill>
              <a:latin typeface="Libre Franklin"/>
              <a:ea typeface="Libre Franklin"/>
              <a:cs typeface="Libre Franklin"/>
              <a:sym typeface="Libre Franklin"/>
            </a:endParaRPr>
          </a:p>
          <a:p>
            <a:pPr indent="0" lvl="0" marL="0" rtl="0" algn="l">
              <a:spcBef>
                <a:spcPts val="0"/>
              </a:spcBef>
              <a:spcAft>
                <a:spcPts val="0"/>
              </a:spcAft>
              <a:buClr>
                <a:schemeClr val="hlink"/>
              </a:buClr>
              <a:buSzPts val="1100"/>
              <a:buFont typeface="Arial"/>
              <a:buNone/>
            </a:pPr>
            <a:r>
              <a:t/>
            </a:r>
            <a:endParaRPr sz="1900">
              <a:solidFill>
                <a:schemeClr val="accent1"/>
              </a:solidFill>
              <a:latin typeface="Viga"/>
              <a:ea typeface="Viga"/>
              <a:cs typeface="Viga"/>
              <a:sym typeface="Viga"/>
            </a:endParaRPr>
          </a:p>
        </p:txBody>
      </p:sp>
      <p:sp>
        <p:nvSpPr>
          <p:cNvPr id="464" name="Google Shape;464;p43"/>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3"/>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4"/>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Liquid Cultures</a:t>
            </a:r>
            <a:endParaRPr/>
          </a:p>
        </p:txBody>
      </p:sp>
      <p:sp>
        <p:nvSpPr>
          <p:cNvPr id="471" name="Google Shape;471;p44"/>
          <p:cNvSpPr txBox="1"/>
          <p:nvPr>
            <p:ph idx="1" type="subTitle"/>
          </p:nvPr>
        </p:nvSpPr>
        <p:spPr>
          <a:xfrm>
            <a:off x="180900" y="1022100"/>
            <a:ext cx="8963100" cy="36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1900">
                <a:solidFill>
                  <a:schemeClr val="accent1"/>
                </a:solidFill>
                <a:latin typeface="Viga"/>
                <a:ea typeface="Viga"/>
                <a:cs typeface="Viga"/>
                <a:sym typeface="Viga"/>
              </a:rPr>
              <a:t>Prepare Bacterial Liquid Cultures</a:t>
            </a:r>
            <a:endParaRPr sz="1900">
              <a:solidFill>
                <a:schemeClr val="accent1"/>
              </a:solidFill>
              <a:latin typeface="Viga"/>
              <a:ea typeface="Viga"/>
              <a:cs typeface="Viga"/>
              <a:sym typeface="Viga"/>
            </a:endParaRPr>
          </a:p>
          <a:p>
            <a:pPr indent="-298450" lvl="0" marL="457200" rtl="0" algn="l">
              <a:lnSpc>
                <a:spcPct val="115000"/>
              </a:lnSpc>
              <a:spcBef>
                <a:spcPts val="0"/>
              </a:spcBef>
              <a:spcAft>
                <a:spcPts val="0"/>
              </a:spcAft>
              <a:buClr>
                <a:schemeClr val="hlink"/>
              </a:buClr>
              <a:buSzPts val="1100"/>
              <a:buFont typeface="Viga"/>
              <a:buChar char="-"/>
            </a:pPr>
            <a:r>
              <a:rPr lang="en" sz="1100">
                <a:solidFill>
                  <a:schemeClr val="hlink"/>
                </a:solidFill>
                <a:latin typeface="Viga"/>
                <a:ea typeface="Viga"/>
                <a:cs typeface="Viga"/>
                <a:sym typeface="Viga"/>
              </a:rPr>
              <a:t>Add LB,</a:t>
            </a:r>
            <a:r>
              <a:rPr lang="en" sz="1100">
                <a:solidFill>
                  <a:schemeClr val="hlink"/>
                </a:solidFill>
                <a:latin typeface="Viga"/>
                <a:ea typeface="Viga"/>
                <a:cs typeface="Viga"/>
                <a:sym typeface="Viga"/>
              </a:rPr>
              <a:t> antibiotic (1000x), and one single bacterial colony</a:t>
            </a:r>
            <a:r>
              <a:rPr lang="en" sz="1100">
                <a:solidFill>
                  <a:schemeClr val="hlink"/>
                </a:solidFill>
                <a:latin typeface="Viga"/>
                <a:ea typeface="Viga"/>
                <a:cs typeface="Viga"/>
                <a:sym typeface="Viga"/>
              </a:rPr>
              <a:t> into a conical tube</a:t>
            </a:r>
            <a:endParaRPr sz="1100">
              <a:solidFill>
                <a:schemeClr val="hlink"/>
              </a:solidFill>
              <a:latin typeface="Viga"/>
              <a:ea typeface="Viga"/>
              <a:cs typeface="Viga"/>
              <a:sym typeface="Viga"/>
            </a:endParaRPr>
          </a:p>
          <a:p>
            <a:pPr indent="-298450" lvl="1" marL="914400" rtl="0" algn="l">
              <a:lnSpc>
                <a:spcPct val="115000"/>
              </a:lnSpc>
              <a:spcBef>
                <a:spcPts val="0"/>
              </a:spcBef>
              <a:spcAft>
                <a:spcPts val="0"/>
              </a:spcAft>
              <a:buClr>
                <a:schemeClr val="hlink"/>
              </a:buClr>
              <a:buSzPts val="1100"/>
              <a:buFont typeface="Viga"/>
              <a:buChar char="-"/>
            </a:pPr>
            <a:r>
              <a:rPr lang="en" sz="1100">
                <a:solidFill>
                  <a:schemeClr val="hlink"/>
                </a:solidFill>
                <a:latin typeface="Viga"/>
                <a:ea typeface="Viga"/>
                <a:cs typeface="Viga"/>
                <a:sym typeface="Viga"/>
              </a:rPr>
              <a:t>Pick single bacterial colony from agar plate using pipette tip and pipette and release the tip</a:t>
            </a:r>
            <a:endParaRPr sz="1100">
              <a:solidFill>
                <a:schemeClr val="hlink"/>
              </a:solidFill>
              <a:latin typeface="Viga"/>
              <a:ea typeface="Viga"/>
              <a:cs typeface="Viga"/>
              <a:sym typeface="Viga"/>
            </a:endParaRPr>
          </a:p>
          <a:p>
            <a:pPr indent="-298450" lvl="0" marL="457200" rtl="0" algn="l">
              <a:lnSpc>
                <a:spcPct val="115000"/>
              </a:lnSpc>
              <a:spcBef>
                <a:spcPts val="0"/>
              </a:spcBef>
              <a:spcAft>
                <a:spcPts val="0"/>
              </a:spcAft>
              <a:buClr>
                <a:schemeClr val="hlink"/>
              </a:buClr>
              <a:buSzPts val="1100"/>
              <a:buFont typeface="Viga"/>
              <a:buChar char="-"/>
            </a:pPr>
            <a:r>
              <a:rPr lang="en" sz="1100">
                <a:solidFill>
                  <a:schemeClr val="hlink"/>
                </a:solidFill>
                <a:latin typeface="Viga"/>
                <a:ea typeface="Viga"/>
                <a:cs typeface="Viga"/>
                <a:sym typeface="Viga"/>
              </a:rPr>
              <a:t>Incubate at shaking incubator 37</a:t>
            </a:r>
            <a:r>
              <a:rPr baseline="30000" lang="en" sz="1100">
                <a:solidFill>
                  <a:schemeClr val="hlink"/>
                </a:solidFill>
                <a:latin typeface="Viga"/>
                <a:ea typeface="Viga"/>
                <a:cs typeface="Viga"/>
                <a:sym typeface="Viga"/>
              </a:rPr>
              <a:t>o</a:t>
            </a:r>
            <a:r>
              <a:rPr lang="en" sz="1100">
                <a:solidFill>
                  <a:schemeClr val="hlink"/>
                </a:solidFill>
                <a:latin typeface="Viga"/>
                <a:ea typeface="Viga"/>
                <a:cs typeface="Viga"/>
                <a:sym typeface="Viga"/>
              </a:rPr>
              <a:t>C (loosened cap with tape, slanted)  - overnight</a:t>
            </a:r>
            <a:endParaRPr sz="1900">
              <a:solidFill>
                <a:schemeClr val="accent1"/>
              </a:solidFill>
              <a:latin typeface="Viga"/>
              <a:ea typeface="Viga"/>
              <a:cs typeface="Viga"/>
              <a:sym typeface="Viga"/>
            </a:endParaRPr>
          </a:p>
        </p:txBody>
      </p:sp>
      <p:sp>
        <p:nvSpPr>
          <p:cNvPr id="472" name="Google Shape;472;p44"/>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4"/>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74" name="Google Shape;474;p44"/>
          <p:cNvPicPr preferRelativeResize="0"/>
          <p:nvPr/>
        </p:nvPicPr>
        <p:blipFill rotWithShape="1">
          <a:blip r:embed="rId3">
            <a:alphaModFix/>
          </a:blip>
          <a:srcRect b="0" l="0" r="0" t="12770"/>
          <a:stretch/>
        </p:blipFill>
        <p:spPr>
          <a:xfrm>
            <a:off x="257100" y="2057225"/>
            <a:ext cx="5940475" cy="2970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grpSp>
        <p:nvGrpSpPr>
          <p:cNvPr id="197" name="Google Shape;197;p27"/>
          <p:cNvGrpSpPr/>
          <p:nvPr/>
        </p:nvGrpSpPr>
        <p:grpSpPr>
          <a:xfrm>
            <a:off x="5164084" y="3331278"/>
            <a:ext cx="724838" cy="1023336"/>
            <a:chOff x="2615975" y="4376050"/>
            <a:chExt cx="1187675" cy="1676775"/>
          </a:xfrm>
        </p:grpSpPr>
        <p:sp>
          <p:nvSpPr>
            <p:cNvPr id="198" name="Google Shape;198;p27"/>
            <p:cNvSpPr/>
            <p:nvPr/>
          </p:nvSpPr>
          <p:spPr>
            <a:xfrm>
              <a:off x="3299375" y="5537175"/>
              <a:ext cx="468275" cy="46825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7"/>
            <p:cNvSpPr/>
            <p:nvPr/>
          </p:nvSpPr>
          <p:spPr>
            <a:xfrm>
              <a:off x="2615975" y="4376050"/>
              <a:ext cx="1187675" cy="167677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7"/>
            <p:cNvSpPr/>
            <p:nvPr/>
          </p:nvSpPr>
          <p:spPr>
            <a:xfrm>
              <a:off x="3306025" y="5545700"/>
              <a:ext cx="458775" cy="459725"/>
            </a:xfrm>
            <a:custGeom>
              <a:rect b="b" l="l" r="r" t="t"/>
              <a:pathLst>
                <a:path extrusionOk="0" h="18389" w="18351">
                  <a:moveTo>
                    <a:pt x="18350" y="1"/>
                  </a:moveTo>
                  <a:cubicBezTo>
                    <a:pt x="17403" y="683"/>
                    <a:pt x="16341" y="1138"/>
                    <a:pt x="15204" y="1328"/>
                  </a:cubicBezTo>
                  <a:cubicBezTo>
                    <a:pt x="14104" y="1669"/>
                    <a:pt x="12967" y="1934"/>
                    <a:pt x="11867" y="2275"/>
                  </a:cubicBezTo>
                  <a:cubicBezTo>
                    <a:pt x="10730" y="2655"/>
                    <a:pt x="9630" y="3110"/>
                    <a:pt x="8607" y="3678"/>
                  </a:cubicBezTo>
                  <a:cubicBezTo>
                    <a:pt x="6521" y="4854"/>
                    <a:pt x="4815" y="6560"/>
                    <a:pt x="3640" y="8645"/>
                  </a:cubicBezTo>
                  <a:cubicBezTo>
                    <a:pt x="3071" y="9669"/>
                    <a:pt x="2616" y="10768"/>
                    <a:pt x="2275" y="11906"/>
                  </a:cubicBezTo>
                  <a:cubicBezTo>
                    <a:pt x="1934" y="13005"/>
                    <a:pt x="1668" y="14142"/>
                    <a:pt x="1327" y="15242"/>
                  </a:cubicBezTo>
                  <a:cubicBezTo>
                    <a:pt x="1100" y="16379"/>
                    <a:pt x="645" y="17441"/>
                    <a:pt x="0" y="18389"/>
                  </a:cubicBezTo>
                  <a:cubicBezTo>
                    <a:pt x="796" y="17555"/>
                    <a:pt x="1441" y="16493"/>
                    <a:pt x="1782" y="15394"/>
                  </a:cubicBezTo>
                  <a:cubicBezTo>
                    <a:pt x="2123" y="14256"/>
                    <a:pt x="2389" y="13119"/>
                    <a:pt x="2730" y="12019"/>
                  </a:cubicBezTo>
                  <a:cubicBezTo>
                    <a:pt x="3071" y="10920"/>
                    <a:pt x="3488" y="9858"/>
                    <a:pt x="4057" y="8872"/>
                  </a:cubicBezTo>
                  <a:cubicBezTo>
                    <a:pt x="5194" y="6863"/>
                    <a:pt x="6825" y="5195"/>
                    <a:pt x="8834" y="4095"/>
                  </a:cubicBezTo>
                  <a:cubicBezTo>
                    <a:pt x="9820" y="3527"/>
                    <a:pt x="10881" y="3072"/>
                    <a:pt x="11981" y="2730"/>
                  </a:cubicBezTo>
                  <a:cubicBezTo>
                    <a:pt x="13080" y="2389"/>
                    <a:pt x="14218" y="2124"/>
                    <a:pt x="15317" y="1783"/>
                  </a:cubicBezTo>
                  <a:cubicBezTo>
                    <a:pt x="16455" y="1441"/>
                    <a:pt x="17478" y="835"/>
                    <a:pt x="1835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 name="Google Shape;201;p27"/>
          <p:cNvGrpSpPr/>
          <p:nvPr/>
        </p:nvGrpSpPr>
        <p:grpSpPr>
          <a:xfrm>
            <a:off x="5164084" y="1578228"/>
            <a:ext cx="724838" cy="1023336"/>
            <a:chOff x="2615975" y="4376050"/>
            <a:chExt cx="1187675" cy="1676775"/>
          </a:xfrm>
        </p:grpSpPr>
        <p:sp>
          <p:nvSpPr>
            <p:cNvPr id="202" name="Google Shape;202;p27"/>
            <p:cNvSpPr/>
            <p:nvPr/>
          </p:nvSpPr>
          <p:spPr>
            <a:xfrm>
              <a:off x="3299375" y="5537175"/>
              <a:ext cx="468275" cy="46825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7"/>
            <p:cNvSpPr/>
            <p:nvPr/>
          </p:nvSpPr>
          <p:spPr>
            <a:xfrm>
              <a:off x="2615975" y="4376050"/>
              <a:ext cx="1187675" cy="167677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7"/>
            <p:cNvSpPr/>
            <p:nvPr/>
          </p:nvSpPr>
          <p:spPr>
            <a:xfrm>
              <a:off x="3306025" y="5545700"/>
              <a:ext cx="458775" cy="459725"/>
            </a:xfrm>
            <a:custGeom>
              <a:rect b="b" l="l" r="r" t="t"/>
              <a:pathLst>
                <a:path extrusionOk="0" h="18389" w="18351">
                  <a:moveTo>
                    <a:pt x="18350" y="1"/>
                  </a:moveTo>
                  <a:cubicBezTo>
                    <a:pt x="17403" y="683"/>
                    <a:pt x="16341" y="1138"/>
                    <a:pt x="15204" y="1328"/>
                  </a:cubicBezTo>
                  <a:cubicBezTo>
                    <a:pt x="14104" y="1669"/>
                    <a:pt x="12967" y="1934"/>
                    <a:pt x="11867" y="2275"/>
                  </a:cubicBezTo>
                  <a:cubicBezTo>
                    <a:pt x="10730" y="2655"/>
                    <a:pt x="9630" y="3110"/>
                    <a:pt x="8607" y="3678"/>
                  </a:cubicBezTo>
                  <a:cubicBezTo>
                    <a:pt x="6521" y="4854"/>
                    <a:pt x="4815" y="6560"/>
                    <a:pt x="3640" y="8645"/>
                  </a:cubicBezTo>
                  <a:cubicBezTo>
                    <a:pt x="3071" y="9669"/>
                    <a:pt x="2616" y="10768"/>
                    <a:pt x="2275" y="11906"/>
                  </a:cubicBezTo>
                  <a:cubicBezTo>
                    <a:pt x="1934" y="13005"/>
                    <a:pt x="1668" y="14142"/>
                    <a:pt x="1327" y="15242"/>
                  </a:cubicBezTo>
                  <a:cubicBezTo>
                    <a:pt x="1100" y="16379"/>
                    <a:pt x="645" y="17441"/>
                    <a:pt x="0" y="18389"/>
                  </a:cubicBezTo>
                  <a:cubicBezTo>
                    <a:pt x="796" y="17555"/>
                    <a:pt x="1441" y="16493"/>
                    <a:pt x="1782" y="15394"/>
                  </a:cubicBezTo>
                  <a:cubicBezTo>
                    <a:pt x="2123" y="14256"/>
                    <a:pt x="2389" y="13119"/>
                    <a:pt x="2730" y="12019"/>
                  </a:cubicBezTo>
                  <a:cubicBezTo>
                    <a:pt x="3071" y="10920"/>
                    <a:pt x="3488" y="9858"/>
                    <a:pt x="4057" y="8872"/>
                  </a:cubicBezTo>
                  <a:cubicBezTo>
                    <a:pt x="5194" y="6863"/>
                    <a:pt x="6825" y="5195"/>
                    <a:pt x="8834" y="4095"/>
                  </a:cubicBezTo>
                  <a:cubicBezTo>
                    <a:pt x="9820" y="3527"/>
                    <a:pt x="10881" y="3072"/>
                    <a:pt x="11981" y="2730"/>
                  </a:cubicBezTo>
                  <a:cubicBezTo>
                    <a:pt x="13080" y="2389"/>
                    <a:pt x="14218" y="2124"/>
                    <a:pt x="15317" y="1783"/>
                  </a:cubicBezTo>
                  <a:cubicBezTo>
                    <a:pt x="16455" y="1441"/>
                    <a:pt x="17478" y="835"/>
                    <a:pt x="1835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 name="Google Shape;205;p27"/>
          <p:cNvGrpSpPr/>
          <p:nvPr/>
        </p:nvGrpSpPr>
        <p:grpSpPr>
          <a:xfrm>
            <a:off x="714284" y="3331278"/>
            <a:ext cx="724838" cy="1023336"/>
            <a:chOff x="2615975" y="4376050"/>
            <a:chExt cx="1187675" cy="1676775"/>
          </a:xfrm>
        </p:grpSpPr>
        <p:sp>
          <p:nvSpPr>
            <p:cNvPr id="206" name="Google Shape;206;p27"/>
            <p:cNvSpPr/>
            <p:nvPr/>
          </p:nvSpPr>
          <p:spPr>
            <a:xfrm>
              <a:off x="3299375" y="5537175"/>
              <a:ext cx="468275" cy="46825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7"/>
            <p:cNvSpPr/>
            <p:nvPr/>
          </p:nvSpPr>
          <p:spPr>
            <a:xfrm>
              <a:off x="2615975" y="4376050"/>
              <a:ext cx="1187675" cy="167677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7"/>
            <p:cNvSpPr/>
            <p:nvPr/>
          </p:nvSpPr>
          <p:spPr>
            <a:xfrm>
              <a:off x="3306025" y="5545700"/>
              <a:ext cx="458775" cy="459725"/>
            </a:xfrm>
            <a:custGeom>
              <a:rect b="b" l="l" r="r" t="t"/>
              <a:pathLst>
                <a:path extrusionOk="0" h="18389" w="18351">
                  <a:moveTo>
                    <a:pt x="18350" y="1"/>
                  </a:moveTo>
                  <a:cubicBezTo>
                    <a:pt x="17403" y="683"/>
                    <a:pt x="16341" y="1138"/>
                    <a:pt x="15204" y="1328"/>
                  </a:cubicBezTo>
                  <a:cubicBezTo>
                    <a:pt x="14104" y="1669"/>
                    <a:pt x="12967" y="1934"/>
                    <a:pt x="11867" y="2275"/>
                  </a:cubicBezTo>
                  <a:cubicBezTo>
                    <a:pt x="10730" y="2655"/>
                    <a:pt x="9630" y="3110"/>
                    <a:pt x="8607" y="3678"/>
                  </a:cubicBezTo>
                  <a:cubicBezTo>
                    <a:pt x="6521" y="4854"/>
                    <a:pt x="4815" y="6560"/>
                    <a:pt x="3640" y="8645"/>
                  </a:cubicBezTo>
                  <a:cubicBezTo>
                    <a:pt x="3071" y="9669"/>
                    <a:pt x="2616" y="10768"/>
                    <a:pt x="2275" y="11906"/>
                  </a:cubicBezTo>
                  <a:cubicBezTo>
                    <a:pt x="1934" y="13005"/>
                    <a:pt x="1668" y="14142"/>
                    <a:pt x="1327" y="15242"/>
                  </a:cubicBezTo>
                  <a:cubicBezTo>
                    <a:pt x="1100" y="16379"/>
                    <a:pt x="645" y="17441"/>
                    <a:pt x="0" y="18389"/>
                  </a:cubicBezTo>
                  <a:cubicBezTo>
                    <a:pt x="796" y="17555"/>
                    <a:pt x="1441" y="16493"/>
                    <a:pt x="1782" y="15394"/>
                  </a:cubicBezTo>
                  <a:cubicBezTo>
                    <a:pt x="2123" y="14256"/>
                    <a:pt x="2389" y="13119"/>
                    <a:pt x="2730" y="12019"/>
                  </a:cubicBezTo>
                  <a:cubicBezTo>
                    <a:pt x="3071" y="10920"/>
                    <a:pt x="3488" y="9858"/>
                    <a:pt x="4057" y="8872"/>
                  </a:cubicBezTo>
                  <a:cubicBezTo>
                    <a:pt x="5194" y="6863"/>
                    <a:pt x="6825" y="5195"/>
                    <a:pt x="8834" y="4095"/>
                  </a:cubicBezTo>
                  <a:cubicBezTo>
                    <a:pt x="9820" y="3527"/>
                    <a:pt x="10881" y="3072"/>
                    <a:pt x="11981" y="2730"/>
                  </a:cubicBezTo>
                  <a:cubicBezTo>
                    <a:pt x="13080" y="2389"/>
                    <a:pt x="14218" y="2124"/>
                    <a:pt x="15317" y="1783"/>
                  </a:cubicBezTo>
                  <a:cubicBezTo>
                    <a:pt x="16455" y="1441"/>
                    <a:pt x="17478" y="835"/>
                    <a:pt x="1835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 name="Google Shape;209;p27"/>
          <p:cNvGrpSpPr/>
          <p:nvPr/>
        </p:nvGrpSpPr>
        <p:grpSpPr>
          <a:xfrm>
            <a:off x="714284" y="1578228"/>
            <a:ext cx="724838" cy="1023336"/>
            <a:chOff x="2615975" y="4376050"/>
            <a:chExt cx="1187675" cy="1676775"/>
          </a:xfrm>
        </p:grpSpPr>
        <p:sp>
          <p:nvSpPr>
            <p:cNvPr id="210" name="Google Shape;210;p27"/>
            <p:cNvSpPr/>
            <p:nvPr/>
          </p:nvSpPr>
          <p:spPr>
            <a:xfrm>
              <a:off x="3299375" y="5537175"/>
              <a:ext cx="468275" cy="46825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7"/>
            <p:cNvSpPr/>
            <p:nvPr/>
          </p:nvSpPr>
          <p:spPr>
            <a:xfrm>
              <a:off x="2615975" y="4376050"/>
              <a:ext cx="1187675" cy="167677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7"/>
            <p:cNvSpPr/>
            <p:nvPr/>
          </p:nvSpPr>
          <p:spPr>
            <a:xfrm>
              <a:off x="3306025" y="5545700"/>
              <a:ext cx="458775" cy="459725"/>
            </a:xfrm>
            <a:custGeom>
              <a:rect b="b" l="l" r="r" t="t"/>
              <a:pathLst>
                <a:path extrusionOk="0" h="18389" w="18351">
                  <a:moveTo>
                    <a:pt x="18350" y="1"/>
                  </a:moveTo>
                  <a:cubicBezTo>
                    <a:pt x="17403" y="683"/>
                    <a:pt x="16341" y="1138"/>
                    <a:pt x="15204" y="1328"/>
                  </a:cubicBezTo>
                  <a:cubicBezTo>
                    <a:pt x="14104" y="1669"/>
                    <a:pt x="12967" y="1934"/>
                    <a:pt x="11867" y="2275"/>
                  </a:cubicBezTo>
                  <a:cubicBezTo>
                    <a:pt x="10730" y="2655"/>
                    <a:pt x="9630" y="3110"/>
                    <a:pt x="8607" y="3678"/>
                  </a:cubicBezTo>
                  <a:cubicBezTo>
                    <a:pt x="6521" y="4854"/>
                    <a:pt x="4815" y="6560"/>
                    <a:pt x="3640" y="8645"/>
                  </a:cubicBezTo>
                  <a:cubicBezTo>
                    <a:pt x="3071" y="9669"/>
                    <a:pt x="2616" y="10768"/>
                    <a:pt x="2275" y="11906"/>
                  </a:cubicBezTo>
                  <a:cubicBezTo>
                    <a:pt x="1934" y="13005"/>
                    <a:pt x="1668" y="14142"/>
                    <a:pt x="1327" y="15242"/>
                  </a:cubicBezTo>
                  <a:cubicBezTo>
                    <a:pt x="1100" y="16379"/>
                    <a:pt x="645" y="17441"/>
                    <a:pt x="0" y="18389"/>
                  </a:cubicBezTo>
                  <a:cubicBezTo>
                    <a:pt x="796" y="17555"/>
                    <a:pt x="1441" y="16493"/>
                    <a:pt x="1782" y="15394"/>
                  </a:cubicBezTo>
                  <a:cubicBezTo>
                    <a:pt x="2123" y="14256"/>
                    <a:pt x="2389" y="13119"/>
                    <a:pt x="2730" y="12019"/>
                  </a:cubicBezTo>
                  <a:cubicBezTo>
                    <a:pt x="3071" y="10920"/>
                    <a:pt x="3488" y="9858"/>
                    <a:pt x="4057" y="8872"/>
                  </a:cubicBezTo>
                  <a:cubicBezTo>
                    <a:pt x="5194" y="6863"/>
                    <a:pt x="6825" y="5195"/>
                    <a:pt x="8834" y="4095"/>
                  </a:cubicBezTo>
                  <a:cubicBezTo>
                    <a:pt x="9820" y="3527"/>
                    <a:pt x="10881" y="3072"/>
                    <a:pt x="11981" y="2730"/>
                  </a:cubicBezTo>
                  <a:cubicBezTo>
                    <a:pt x="13080" y="2389"/>
                    <a:pt x="14218" y="2124"/>
                    <a:pt x="15317" y="1783"/>
                  </a:cubicBezTo>
                  <a:cubicBezTo>
                    <a:pt x="16455" y="1441"/>
                    <a:pt x="17478" y="835"/>
                    <a:pt x="1835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 name="Google Shape;213;p27"/>
          <p:cNvSpPr txBox="1"/>
          <p:nvPr>
            <p:ph type="title"/>
          </p:nvPr>
        </p:nvSpPr>
        <p:spPr>
          <a:xfrm>
            <a:off x="262850" y="2892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214" name="Google Shape;214;p27"/>
          <p:cNvSpPr txBox="1"/>
          <p:nvPr>
            <p:ph idx="2" type="title"/>
          </p:nvPr>
        </p:nvSpPr>
        <p:spPr>
          <a:xfrm>
            <a:off x="1610200" y="1486325"/>
            <a:ext cx="30837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RNA, Proteins</a:t>
            </a:r>
            <a:endParaRPr/>
          </a:p>
        </p:txBody>
      </p:sp>
      <p:sp>
        <p:nvSpPr>
          <p:cNvPr id="215" name="Google Shape;215;p27"/>
          <p:cNvSpPr txBox="1"/>
          <p:nvPr>
            <p:ph idx="3" type="title"/>
          </p:nvPr>
        </p:nvSpPr>
        <p:spPr>
          <a:xfrm>
            <a:off x="714300" y="1779079"/>
            <a:ext cx="724800" cy="5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216" name="Google Shape;216;p27"/>
          <p:cNvSpPr txBox="1"/>
          <p:nvPr>
            <p:ph idx="5" type="title"/>
          </p:nvPr>
        </p:nvSpPr>
        <p:spPr>
          <a:xfrm>
            <a:off x="1534000" y="3456575"/>
            <a:ext cx="31587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Western Blot, ELISA</a:t>
            </a:r>
            <a:endParaRPr/>
          </a:p>
        </p:txBody>
      </p:sp>
      <p:sp>
        <p:nvSpPr>
          <p:cNvPr id="217" name="Google Shape;217;p27"/>
          <p:cNvSpPr txBox="1"/>
          <p:nvPr>
            <p:ph idx="6" type="title"/>
          </p:nvPr>
        </p:nvSpPr>
        <p:spPr>
          <a:xfrm>
            <a:off x="714300" y="3520729"/>
            <a:ext cx="724800" cy="5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218" name="Google Shape;218;p27"/>
          <p:cNvSpPr txBox="1"/>
          <p:nvPr>
            <p:ph idx="7" type="subTitle"/>
          </p:nvPr>
        </p:nvSpPr>
        <p:spPr>
          <a:xfrm>
            <a:off x="6060000" y="1941225"/>
            <a:ext cx="2522100" cy="53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PCR, Restriction Digest, Ligation, Gel Electrophoresis</a:t>
            </a:r>
            <a:endParaRPr/>
          </a:p>
        </p:txBody>
      </p:sp>
      <p:sp>
        <p:nvSpPr>
          <p:cNvPr id="219" name="Google Shape;219;p27"/>
          <p:cNvSpPr txBox="1"/>
          <p:nvPr>
            <p:ph idx="8" type="title"/>
          </p:nvPr>
        </p:nvSpPr>
        <p:spPr>
          <a:xfrm>
            <a:off x="6060000" y="1486325"/>
            <a:ext cx="23697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Cloning Cycle</a:t>
            </a:r>
            <a:endParaRPr/>
          </a:p>
        </p:txBody>
      </p:sp>
      <p:sp>
        <p:nvSpPr>
          <p:cNvPr id="220" name="Google Shape;220;p27"/>
          <p:cNvSpPr txBox="1"/>
          <p:nvPr>
            <p:ph idx="9" type="title"/>
          </p:nvPr>
        </p:nvSpPr>
        <p:spPr>
          <a:xfrm>
            <a:off x="5164100" y="1779079"/>
            <a:ext cx="724800" cy="5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221" name="Google Shape;221;p27"/>
          <p:cNvSpPr txBox="1"/>
          <p:nvPr>
            <p:ph idx="13" type="subTitle"/>
          </p:nvPr>
        </p:nvSpPr>
        <p:spPr>
          <a:xfrm>
            <a:off x="6060000" y="3987675"/>
            <a:ext cx="2369700" cy="53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Clinical approaches</a:t>
            </a:r>
            <a:endParaRPr/>
          </a:p>
        </p:txBody>
      </p:sp>
      <p:sp>
        <p:nvSpPr>
          <p:cNvPr id="222" name="Google Shape;222;p27"/>
          <p:cNvSpPr txBox="1"/>
          <p:nvPr>
            <p:ph idx="14" type="title"/>
          </p:nvPr>
        </p:nvSpPr>
        <p:spPr>
          <a:xfrm>
            <a:off x="6060000" y="3227975"/>
            <a:ext cx="27750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Sequencing and Tissue Staining</a:t>
            </a:r>
            <a:endParaRPr/>
          </a:p>
        </p:txBody>
      </p:sp>
      <p:sp>
        <p:nvSpPr>
          <p:cNvPr id="223" name="Google Shape;223;p27"/>
          <p:cNvSpPr txBox="1"/>
          <p:nvPr>
            <p:ph idx="15" type="title"/>
          </p:nvPr>
        </p:nvSpPr>
        <p:spPr>
          <a:xfrm>
            <a:off x="5164100" y="3520729"/>
            <a:ext cx="724800" cy="5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224" name="Google Shape;224;p27"/>
          <p:cNvSpPr/>
          <p:nvPr/>
        </p:nvSpPr>
        <p:spPr>
          <a:xfrm>
            <a:off x="7423500" y="143725"/>
            <a:ext cx="1576800" cy="471300"/>
          </a:xfrm>
          <a:prstGeom prst="roundRect">
            <a:avLst>
              <a:gd fmla="val 38531"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latin typeface="Viga"/>
              <a:ea typeface="Viga"/>
              <a:cs typeface="Viga"/>
              <a:sym typeface="Viga"/>
            </a:endParaRPr>
          </a:p>
        </p:txBody>
      </p:sp>
      <p:sp>
        <p:nvSpPr>
          <p:cNvPr id="225" name="Google Shape;225;p27"/>
          <p:cNvSpPr/>
          <p:nvPr/>
        </p:nvSpPr>
        <p:spPr>
          <a:xfrm>
            <a:off x="7786950" y="776325"/>
            <a:ext cx="1133100" cy="624900"/>
          </a:xfrm>
          <a:prstGeom prst="ellipse">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Viga"/>
              <a:ea typeface="Viga"/>
              <a:cs typeface="Viga"/>
              <a:sym typeface="Viga"/>
            </a:endParaRPr>
          </a:p>
        </p:txBody>
      </p:sp>
      <p:sp>
        <p:nvSpPr>
          <p:cNvPr id="226" name="Google Shape;226;p27"/>
          <p:cNvSpPr/>
          <p:nvPr/>
        </p:nvSpPr>
        <p:spPr>
          <a:xfrm rot="8101323">
            <a:off x="6757834" y="158534"/>
            <a:ext cx="551331" cy="551331"/>
          </a:xfrm>
          <a:prstGeom prst="teardrop">
            <a:avLst>
              <a:gd fmla="val 100000" name="adj"/>
            </a:avLst>
          </a:pr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7"/>
          <p:cNvSpPr txBox="1"/>
          <p:nvPr>
            <p:ph idx="7" type="subTitle"/>
          </p:nvPr>
        </p:nvSpPr>
        <p:spPr>
          <a:xfrm>
            <a:off x="1610200" y="1941225"/>
            <a:ext cx="2369700" cy="53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Structure and Function</a:t>
            </a:r>
            <a:endParaRPr/>
          </a:p>
        </p:txBody>
      </p:sp>
      <p:sp>
        <p:nvSpPr>
          <p:cNvPr id="228" name="Google Shape;228;p27"/>
          <p:cNvSpPr txBox="1"/>
          <p:nvPr>
            <p:ph idx="13" type="subTitle"/>
          </p:nvPr>
        </p:nvSpPr>
        <p:spPr>
          <a:xfrm>
            <a:off x="1640400" y="3911475"/>
            <a:ext cx="2369700" cy="53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Analyzing Proteins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5"/>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Isolation - Principle</a:t>
            </a:r>
            <a:endParaRPr/>
          </a:p>
        </p:txBody>
      </p:sp>
      <p:sp>
        <p:nvSpPr>
          <p:cNvPr id="480" name="Google Shape;480;p45"/>
          <p:cNvSpPr txBox="1"/>
          <p:nvPr>
            <p:ph idx="1" type="subTitle"/>
          </p:nvPr>
        </p:nvSpPr>
        <p:spPr>
          <a:xfrm>
            <a:off x="180900" y="1098300"/>
            <a:ext cx="8963100" cy="36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Font typeface="Arial"/>
              <a:buNone/>
            </a:pPr>
            <a:r>
              <a:rPr lang="en" sz="2200" u="sng">
                <a:solidFill>
                  <a:schemeClr val="hlink"/>
                </a:solidFill>
                <a:latin typeface="Viga"/>
                <a:ea typeface="Viga"/>
                <a:cs typeface="Viga"/>
                <a:sym typeface="Viga"/>
              </a:rPr>
              <a:t>Commercial kits use “columns” that have a </a:t>
            </a:r>
            <a:r>
              <a:rPr i="1" lang="en" sz="2200" u="sng">
                <a:solidFill>
                  <a:schemeClr val="hlink"/>
                </a:solidFill>
                <a:latin typeface="Viga"/>
                <a:ea typeface="Viga"/>
                <a:cs typeface="Viga"/>
                <a:sym typeface="Viga"/>
              </a:rPr>
              <a:t>silica</a:t>
            </a:r>
            <a:r>
              <a:rPr lang="en" sz="2200" u="sng">
                <a:solidFill>
                  <a:schemeClr val="hlink"/>
                </a:solidFill>
                <a:latin typeface="Viga"/>
                <a:ea typeface="Viga"/>
                <a:cs typeface="Viga"/>
                <a:sym typeface="Viga"/>
              </a:rPr>
              <a:t> membrane</a:t>
            </a:r>
            <a:endParaRPr sz="2200">
              <a:solidFill>
                <a:schemeClr val="hlink"/>
              </a:solidFill>
              <a:latin typeface="Viga"/>
              <a:ea typeface="Viga"/>
              <a:cs typeface="Viga"/>
              <a:sym typeface="Viga"/>
            </a:endParaRPr>
          </a:p>
          <a:p>
            <a:pPr indent="-342900" lvl="1" marL="800100" rtl="0" algn="l">
              <a:spcBef>
                <a:spcPts val="0"/>
              </a:spcBef>
              <a:spcAft>
                <a:spcPts val="0"/>
              </a:spcAft>
              <a:buClr>
                <a:schemeClr val="hlink"/>
              </a:buClr>
              <a:buSzPts val="2000"/>
              <a:buFont typeface="Arial"/>
              <a:buChar char="•"/>
            </a:pPr>
            <a:r>
              <a:rPr lang="en" sz="2000">
                <a:solidFill>
                  <a:schemeClr val="hlink"/>
                </a:solidFill>
                <a:latin typeface="Viga"/>
                <a:ea typeface="Viga"/>
                <a:cs typeface="Viga"/>
                <a:sym typeface="Viga"/>
              </a:rPr>
              <a:t>DNA binds to silica under </a:t>
            </a:r>
            <a:r>
              <a:rPr b="1" i="1" lang="en" sz="2000">
                <a:solidFill>
                  <a:schemeClr val="hlink"/>
                </a:solidFill>
                <a:latin typeface="Viga"/>
                <a:ea typeface="Viga"/>
                <a:cs typeface="Viga"/>
                <a:sym typeface="Viga"/>
              </a:rPr>
              <a:t>high</a:t>
            </a:r>
            <a:r>
              <a:rPr lang="en" sz="2000">
                <a:solidFill>
                  <a:schemeClr val="hlink"/>
                </a:solidFill>
                <a:latin typeface="Viga"/>
                <a:ea typeface="Viga"/>
                <a:cs typeface="Viga"/>
                <a:sym typeface="Viga"/>
              </a:rPr>
              <a:t> salt conditions</a:t>
            </a:r>
            <a:endParaRPr sz="1400">
              <a:solidFill>
                <a:schemeClr val="hlink"/>
              </a:solidFill>
              <a:latin typeface="Viga"/>
              <a:ea typeface="Viga"/>
              <a:cs typeface="Viga"/>
              <a:sym typeface="Viga"/>
            </a:endParaRPr>
          </a:p>
          <a:p>
            <a:pPr indent="-342900" lvl="1" marL="800100" rtl="0" algn="l">
              <a:spcBef>
                <a:spcPts val="0"/>
              </a:spcBef>
              <a:spcAft>
                <a:spcPts val="0"/>
              </a:spcAft>
              <a:buClr>
                <a:schemeClr val="hlink"/>
              </a:buClr>
              <a:buSzPts val="2000"/>
              <a:buFont typeface="Viga"/>
              <a:buChar char="•"/>
            </a:pPr>
            <a:r>
              <a:rPr lang="en" sz="2000">
                <a:solidFill>
                  <a:schemeClr val="hlink"/>
                </a:solidFill>
                <a:latin typeface="Viga"/>
                <a:ea typeface="Viga"/>
                <a:cs typeface="Viga"/>
                <a:sym typeface="Viga"/>
              </a:rPr>
              <a:t>Use this property to isolate DNA</a:t>
            </a:r>
            <a:endParaRPr sz="1400">
              <a:solidFill>
                <a:schemeClr val="hlink"/>
              </a:solidFill>
              <a:latin typeface="Viga"/>
              <a:ea typeface="Viga"/>
              <a:cs typeface="Viga"/>
              <a:sym typeface="Viga"/>
            </a:endParaRPr>
          </a:p>
          <a:p>
            <a:pPr indent="0" lvl="0" marL="0" rtl="0" algn="l">
              <a:lnSpc>
                <a:spcPct val="115000"/>
              </a:lnSpc>
              <a:spcBef>
                <a:spcPts val="0"/>
              </a:spcBef>
              <a:spcAft>
                <a:spcPts val="0"/>
              </a:spcAft>
              <a:buNone/>
            </a:pPr>
            <a:r>
              <a:t/>
            </a:r>
            <a:endParaRPr sz="1900">
              <a:solidFill>
                <a:schemeClr val="accent1"/>
              </a:solidFill>
              <a:latin typeface="Viga"/>
              <a:ea typeface="Viga"/>
              <a:cs typeface="Viga"/>
              <a:sym typeface="Viga"/>
            </a:endParaRPr>
          </a:p>
        </p:txBody>
      </p:sp>
      <p:sp>
        <p:nvSpPr>
          <p:cNvPr id="481" name="Google Shape;481;p45"/>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5"/>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83" name="Google Shape;483;p45"/>
          <p:cNvPicPr preferRelativeResize="0"/>
          <p:nvPr/>
        </p:nvPicPr>
        <p:blipFill>
          <a:blip r:embed="rId3">
            <a:alphaModFix/>
          </a:blip>
          <a:stretch>
            <a:fillRect/>
          </a:stretch>
        </p:blipFill>
        <p:spPr>
          <a:xfrm>
            <a:off x="469975" y="2348250"/>
            <a:ext cx="4790650" cy="2550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6"/>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Isolation - Protocol</a:t>
            </a:r>
            <a:endParaRPr/>
          </a:p>
        </p:txBody>
      </p:sp>
      <p:sp>
        <p:nvSpPr>
          <p:cNvPr id="489" name="Google Shape;489;p46"/>
          <p:cNvSpPr txBox="1"/>
          <p:nvPr>
            <p:ph idx="1" type="subTitle"/>
          </p:nvPr>
        </p:nvSpPr>
        <p:spPr>
          <a:xfrm>
            <a:off x="180900" y="1022100"/>
            <a:ext cx="8963100" cy="36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u="sng">
                <a:solidFill>
                  <a:schemeClr val="hlink"/>
                </a:solidFill>
                <a:latin typeface="Viga"/>
                <a:ea typeface="Viga"/>
                <a:cs typeface="Viga"/>
                <a:sym typeface="Viga"/>
              </a:rPr>
              <a:t>Overview of Steps:</a:t>
            </a:r>
            <a:endParaRPr sz="1400">
              <a:solidFill>
                <a:schemeClr val="hlink"/>
              </a:solidFill>
              <a:latin typeface="Viga"/>
              <a:ea typeface="Viga"/>
              <a:cs typeface="Viga"/>
              <a:sym typeface="Viga"/>
            </a:endParaRPr>
          </a:p>
          <a:p>
            <a:pPr indent="-317500" lvl="0" marL="457200" rtl="0" algn="l">
              <a:spcBef>
                <a:spcPts val="0"/>
              </a:spcBef>
              <a:spcAft>
                <a:spcPts val="0"/>
              </a:spcAft>
              <a:buClr>
                <a:schemeClr val="hlink"/>
              </a:buClr>
              <a:buSzPts val="1400"/>
              <a:buFont typeface="Viga"/>
              <a:buAutoNum type="arabicPeriod"/>
            </a:pPr>
            <a:r>
              <a:rPr lang="en" sz="1400">
                <a:solidFill>
                  <a:schemeClr val="hlink"/>
                </a:solidFill>
                <a:latin typeface="Viga"/>
                <a:ea typeface="Viga"/>
                <a:cs typeface="Viga"/>
                <a:sym typeface="Viga"/>
              </a:rPr>
              <a:t>Grow cells in liquid media &amp; collect cells</a:t>
            </a:r>
            <a:endParaRPr sz="1400">
              <a:solidFill>
                <a:schemeClr val="hlink"/>
              </a:solidFill>
              <a:latin typeface="Viga"/>
              <a:ea typeface="Viga"/>
              <a:cs typeface="Viga"/>
              <a:sym typeface="Viga"/>
            </a:endParaRPr>
          </a:p>
          <a:p>
            <a:pPr indent="-317500" lvl="0" marL="457200" rtl="0" algn="l">
              <a:spcBef>
                <a:spcPts val="0"/>
              </a:spcBef>
              <a:spcAft>
                <a:spcPts val="0"/>
              </a:spcAft>
              <a:buSzPts val="1400"/>
              <a:buFont typeface="Viga"/>
              <a:buAutoNum type="arabicPeriod"/>
            </a:pPr>
            <a:r>
              <a:rPr lang="en" sz="1400">
                <a:solidFill>
                  <a:srgbClr val="548135"/>
                </a:solidFill>
                <a:latin typeface="Viga"/>
                <a:ea typeface="Viga"/>
                <a:cs typeface="Viga"/>
                <a:sym typeface="Viga"/>
              </a:rPr>
              <a:t>Resuspend </a:t>
            </a:r>
            <a:r>
              <a:rPr lang="en" sz="1400">
                <a:solidFill>
                  <a:schemeClr val="hlink"/>
                </a:solidFill>
                <a:latin typeface="Viga"/>
                <a:ea typeface="Viga"/>
                <a:cs typeface="Viga"/>
                <a:sym typeface="Viga"/>
              </a:rPr>
              <a:t>cells (</a:t>
            </a:r>
            <a:r>
              <a:rPr lang="en" sz="1400" u="sng">
                <a:solidFill>
                  <a:schemeClr val="hlink"/>
                </a:solidFill>
                <a:latin typeface="Viga"/>
                <a:ea typeface="Viga"/>
                <a:cs typeface="Viga"/>
                <a:sym typeface="Viga"/>
              </a:rPr>
              <a:t>Buffer PD1</a:t>
            </a:r>
            <a:r>
              <a:rPr lang="en" sz="1400">
                <a:solidFill>
                  <a:schemeClr val="hlink"/>
                </a:solidFill>
                <a:latin typeface="Viga"/>
                <a:ea typeface="Viga"/>
                <a:cs typeface="Viga"/>
                <a:sym typeface="Viga"/>
              </a:rPr>
              <a:t>)</a:t>
            </a:r>
            <a:endParaRPr sz="1400">
              <a:solidFill>
                <a:schemeClr val="hlink"/>
              </a:solidFill>
              <a:latin typeface="Viga"/>
              <a:ea typeface="Viga"/>
              <a:cs typeface="Viga"/>
              <a:sym typeface="Viga"/>
            </a:endParaRPr>
          </a:p>
          <a:p>
            <a:pPr indent="-317500" lvl="0" marL="457200" rtl="0" algn="l">
              <a:spcBef>
                <a:spcPts val="0"/>
              </a:spcBef>
              <a:spcAft>
                <a:spcPts val="0"/>
              </a:spcAft>
              <a:buSzPts val="1400"/>
              <a:buFont typeface="Viga"/>
              <a:buAutoNum type="arabicPeriod"/>
            </a:pPr>
            <a:r>
              <a:rPr lang="en" sz="1400">
                <a:solidFill>
                  <a:srgbClr val="548135"/>
                </a:solidFill>
                <a:latin typeface="Viga"/>
                <a:ea typeface="Viga"/>
                <a:cs typeface="Viga"/>
                <a:sym typeface="Viga"/>
              </a:rPr>
              <a:t>Lyse</a:t>
            </a:r>
            <a:r>
              <a:rPr lang="en" sz="1400">
                <a:solidFill>
                  <a:schemeClr val="hlink"/>
                </a:solidFill>
                <a:latin typeface="Viga"/>
                <a:ea typeface="Viga"/>
                <a:cs typeface="Viga"/>
                <a:sym typeface="Viga"/>
              </a:rPr>
              <a:t> cells (</a:t>
            </a:r>
            <a:r>
              <a:rPr lang="en" sz="1400" u="sng">
                <a:solidFill>
                  <a:schemeClr val="hlink"/>
                </a:solidFill>
                <a:latin typeface="Viga"/>
                <a:ea typeface="Viga"/>
                <a:cs typeface="Viga"/>
                <a:sym typeface="Viga"/>
              </a:rPr>
              <a:t>Buffer PD2)</a:t>
            </a:r>
            <a:endParaRPr sz="1400">
              <a:solidFill>
                <a:schemeClr val="hlink"/>
              </a:solidFill>
              <a:latin typeface="Viga"/>
              <a:ea typeface="Viga"/>
              <a:cs typeface="Viga"/>
              <a:sym typeface="Viga"/>
            </a:endParaRPr>
          </a:p>
          <a:p>
            <a:pPr indent="-317500" lvl="0" marL="457200" rtl="0" algn="l">
              <a:spcBef>
                <a:spcPts val="0"/>
              </a:spcBef>
              <a:spcAft>
                <a:spcPts val="0"/>
              </a:spcAft>
              <a:buClr>
                <a:schemeClr val="hlink"/>
              </a:buClr>
              <a:buSzPts val="1400"/>
              <a:buFont typeface="Viga"/>
              <a:buChar char="-"/>
            </a:pPr>
            <a:r>
              <a:rPr i="1" lang="en" sz="1400">
                <a:solidFill>
                  <a:schemeClr val="hlink"/>
                </a:solidFill>
                <a:latin typeface="Viga"/>
                <a:ea typeface="Viga"/>
                <a:cs typeface="Viga"/>
                <a:sym typeface="Viga"/>
              </a:rPr>
              <a:t>SDS disrupts lipid membrane</a:t>
            </a:r>
            <a:endParaRPr sz="1400">
              <a:solidFill>
                <a:schemeClr val="hlink"/>
              </a:solidFill>
              <a:latin typeface="Viga"/>
              <a:ea typeface="Viga"/>
              <a:cs typeface="Viga"/>
              <a:sym typeface="Viga"/>
            </a:endParaRPr>
          </a:p>
          <a:p>
            <a:pPr indent="-317500" lvl="0" marL="457200" rtl="0" algn="l">
              <a:spcBef>
                <a:spcPts val="0"/>
              </a:spcBef>
              <a:spcAft>
                <a:spcPts val="0"/>
              </a:spcAft>
              <a:buClr>
                <a:schemeClr val="hlink"/>
              </a:buClr>
              <a:buSzPts val="1400"/>
              <a:buFont typeface="Viga"/>
              <a:buChar char="-"/>
            </a:pPr>
            <a:r>
              <a:rPr i="1" lang="en" sz="1400">
                <a:solidFill>
                  <a:schemeClr val="hlink"/>
                </a:solidFill>
                <a:latin typeface="Viga"/>
                <a:ea typeface="Viga"/>
                <a:cs typeface="Viga"/>
                <a:sym typeface="Viga"/>
              </a:rPr>
              <a:t>Alkaline solution denatures proteins and DNA</a:t>
            </a:r>
            <a:endParaRPr sz="1400">
              <a:solidFill>
                <a:schemeClr val="hlink"/>
              </a:solidFill>
              <a:latin typeface="Viga"/>
              <a:ea typeface="Viga"/>
              <a:cs typeface="Viga"/>
              <a:sym typeface="Viga"/>
            </a:endParaRPr>
          </a:p>
          <a:p>
            <a:pPr indent="-317500" lvl="0" marL="457200" rtl="0" algn="l">
              <a:spcBef>
                <a:spcPts val="0"/>
              </a:spcBef>
              <a:spcAft>
                <a:spcPts val="0"/>
              </a:spcAft>
              <a:buSzPts val="1400"/>
              <a:buFont typeface="Viga"/>
              <a:buAutoNum type="arabicPeriod"/>
            </a:pPr>
            <a:r>
              <a:rPr lang="en" sz="1400">
                <a:solidFill>
                  <a:srgbClr val="548135"/>
                </a:solidFill>
                <a:latin typeface="Viga"/>
                <a:ea typeface="Viga"/>
                <a:cs typeface="Viga"/>
                <a:sym typeface="Viga"/>
              </a:rPr>
              <a:t>Neutralize</a:t>
            </a:r>
            <a:r>
              <a:rPr lang="en" sz="1400">
                <a:solidFill>
                  <a:schemeClr val="hlink"/>
                </a:solidFill>
                <a:latin typeface="Viga"/>
                <a:ea typeface="Viga"/>
                <a:cs typeface="Viga"/>
                <a:sym typeface="Viga"/>
              </a:rPr>
              <a:t> cells (</a:t>
            </a:r>
            <a:r>
              <a:rPr lang="en" sz="1400" u="sng">
                <a:solidFill>
                  <a:schemeClr val="hlink"/>
                </a:solidFill>
                <a:latin typeface="Viga"/>
                <a:ea typeface="Viga"/>
                <a:cs typeface="Viga"/>
                <a:sym typeface="Viga"/>
              </a:rPr>
              <a:t>Buffer PD3)</a:t>
            </a:r>
            <a:endParaRPr sz="1400">
              <a:solidFill>
                <a:schemeClr val="hlink"/>
              </a:solidFill>
              <a:latin typeface="Viga"/>
              <a:ea typeface="Viga"/>
              <a:cs typeface="Viga"/>
              <a:sym typeface="Viga"/>
            </a:endParaRPr>
          </a:p>
          <a:p>
            <a:pPr indent="-317500" lvl="0" marL="457200" rtl="0" algn="l">
              <a:spcBef>
                <a:spcPts val="0"/>
              </a:spcBef>
              <a:spcAft>
                <a:spcPts val="0"/>
              </a:spcAft>
              <a:buClr>
                <a:schemeClr val="hlink"/>
              </a:buClr>
              <a:buSzPts val="1400"/>
              <a:buFont typeface="Viga"/>
              <a:buChar char="-"/>
            </a:pPr>
            <a:r>
              <a:rPr i="1" lang="en" sz="1400">
                <a:solidFill>
                  <a:schemeClr val="hlink"/>
                </a:solidFill>
                <a:latin typeface="Viga"/>
                <a:ea typeface="Viga"/>
                <a:cs typeface="Viga"/>
                <a:sym typeface="Viga"/>
              </a:rPr>
              <a:t>Neutralize alkaline conditions (plasmids can renature)</a:t>
            </a:r>
            <a:endParaRPr sz="1400">
              <a:solidFill>
                <a:schemeClr val="hlink"/>
              </a:solidFill>
              <a:latin typeface="Viga"/>
              <a:ea typeface="Viga"/>
              <a:cs typeface="Viga"/>
              <a:sym typeface="Viga"/>
            </a:endParaRPr>
          </a:p>
          <a:p>
            <a:pPr indent="-317500" lvl="0" marL="457200" rtl="0" algn="l">
              <a:spcBef>
                <a:spcPts val="0"/>
              </a:spcBef>
              <a:spcAft>
                <a:spcPts val="0"/>
              </a:spcAft>
              <a:buClr>
                <a:schemeClr val="hlink"/>
              </a:buClr>
              <a:buSzPts val="1400"/>
              <a:buFont typeface="Viga"/>
              <a:buChar char="-"/>
            </a:pPr>
            <a:r>
              <a:rPr i="1" lang="en" sz="1400">
                <a:solidFill>
                  <a:schemeClr val="hlink"/>
                </a:solidFill>
                <a:latin typeface="Viga"/>
                <a:ea typeface="Viga"/>
                <a:cs typeface="Viga"/>
                <a:sym typeface="Viga"/>
              </a:rPr>
              <a:t>Contain high salt</a:t>
            </a:r>
            <a:endParaRPr sz="1400">
              <a:solidFill>
                <a:schemeClr val="hlink"/>
              </a:solidFill>
              <a:latin typeface="Viga"/>
              <a:ea typeface="Viga"/>
              <a:cs typeface="Viga"/>
              <a:sym typeface="Viga"/>
            </a:endParaRPr>
          </a:p>
          <a:p>
            <a:pPr indent="-317500" lvl="0" marL="457200" rtl="0" algn="l">
              <a:spcBef>
                <a:spcPts val="0"/>
              </a:spcBef>
              <a:spcAft>
                <a:spcPts val="0"/>
              </a:spcAft>
              <a:buClr>
                <a:schemeClr val="hlink"/>
              </a:buClr>
              <a:buSzPts val="1400"/>
              <a:buFont typeface="Viga"/>
              <a:buAutoNum type="arabicPeriod"/>
            </a:pPr>
            <a:r>
              <a:rPr lang="en" sz="1400">
                <a:solidFill>
                  <a:schemeClr val="hlink"/>
                </a:solidFill>
                <a:latin typeface="Viga"/>
                <a:ea typeface="Viga"/>
                <a:cs typeface="Viga"/>
                <a:sym typeface="Viga"/>
              </a:rPr>
              <a:t>Centrifuge</a:t>
            </a:r>
            <a:endParaRPr sz="1400">
              <a:solidFill>
                <a:schemeClr val="hlink"/>
              </a:solidFill>
              <a:latin typeface="Viga"/>
              <a:ea typeface="Viga"/>
              <a:cs typeface="Viga"/>
              <a:sym typeface="Viga"/>
            </a:endParaRPr>
          </a:p>
          <a:p>
            <a:pPr indent="-317500" lvl="0" marL="457200" rtl="0" algn="l">
              <a:spcBef>
                <a:spcPts val="0"/>
              </a:spcBef>
              <a:spcAft>
                <a:spcPts val="0"/>
              </a:spcAft>
              <a:buClr>
                <a:schemeClr val="hlink"/>
              </a:buClr>
              <a:buSzPts val="1400"/>
              <a:buFont typeface="Viga"/>
              <a:buChar char="-"/>
            </a:pPr>
            <a:r>
              <a:rPr i="1" lang="en" sz="1400">
                <a:solidFill>
                  <a:schemeClr val="hlink"/>
                </a:solidFill>
                <a:latin typeface="Viga"/>
                <a:ea typeface="Viga"/>
                <a:cs typeface="Viga"/>
                <a:sym typeface="Viga"/>
              </a:rPr>
              <a:t>Spin down large cell debris</a:t>
            </a:r>
            <a:endParaRPr sz="1400">
              <a:solidFill>
                <a:schemeClr val="hlink"/>
              </a:solidFill>
              <a:latin typeface="Viga"/>
              <a:ea typeface="Viga"/>
              <a:cs typeface="Viga"/>
              <a:sym typeface="Viga"/>
            </a:endParaRPr>
          </a:p>
          <a:p>
            <a:pPr indent="-317500" lvl="0" marL="457200" rtl="0" algn="l">
              <a:spcBef>
                <a:spcPts val="0"/>
              </a:spcBef>
              <a:spcAft>
                <a:spcPts val="0"/>
              </a:spcAft>
              <a:buClr>
                <a:schemeClr val="hlink"/>
              </a:buClr>
              <a:buSzPts val="1400"/>
              <a:buFont typeface="Viga"/>
              <a:buChar char="-"/>
            </a:pPr>
            <a:r>
              <a:rPr i="1" lang="en" sz="1400">
                <a:solidFill>
                  <a:schemeClr val="hlink"/>
                </a:solidFill>
                <a:latin typeface="Viga"/>
                <a:ea typeface="Viga"/>
                <a:cs typeface="Viga"/>
                <a:sym typeface="Viga"/>
              </a:rPr>
              <a:t>Plasmid DNA small enough to stay in supernatant</a:t>
            </a:r>
            <a:endParaRPr sz="1400">
              <a:solidFill>
                <a:schemeClr val="hlink"/>
              </a:solidFill>
              <a:latin typeface="Viga"/>
              <a:ea typeface="Viga"/>
              <a:cs typeface="Viga"/>
              <a:sym typeface="Viga"/>
            </a:endParaRPr>
          </a:p>
          <a:p>
            <a:pPr indent="-317500" lvl="0" marL="457200" rtl="0" algn="l">
              <a:spcBef>
                <a:spcPts val="0"/>
              </a:spcBef>
              <a:spcAft>
                <a:spcPts val="0"/>
              </a:spcAft>
              <a:buSzPts val="1400"/>
              <a:buFont typeface="Viga"/>
              <a:buAutoNum type="arabicPeriod"/>
            </a:pPr>
            <a:r>
              <a:rPr lang="en" sz="1400">
                <a:solidFill>
                  <a:schemeClr val="hlink"/>
                </a:solidFill>
                <a:latin typeface="Viga"/>
                <a:ea typeface="Viga"/>
                <a:cs typeface="Viga"/>
                <a:sym typeface="Viga"/>
              </a:rPr>
              <a:t> </a:t>
            </a:r>
            <a:r>
              <a:rPr lang="en" sz="1400">
                <a:solidFill>
                  <a:srgbClr val="8296B0"/>
                </a:solidFill>
                <a:latin typeface="Viga"/>
                <a:ea typeface="Viga"/>
                <a:cs typeface="Viga"/>
                <a:sym typeface="Viga"/>
              </a:rPr>
              <a:t>Bind</a:t>
            </a:r>
            <a:r>
              <a:rPr lang="en" sz="1400">
                <a:solidFill>
                  <a:schemeClr val="hlink"/>
                </a:solidFill>
                <a:latin typeface="Viga"/>
                <a:ea typeface="Viga"/>
                <a:cs typeface="Viga"/>
                <a:sym typeface="Viga"/>
              </a:rPr>
              <a:t> plasmid DNA to silica membrane in column</a:t>
            </a:r>
            <a:endParaRPr sz="1400">
              <a:solidFill>
                <a:schemeClr val="hlink"/>
              </a:solidFill>
              <a:latin typeface="Viga"/>
              <a:ea typeface="Viga"/>
              <a:cs typeface="Viga"/>
              <a:sym typeface="Viga"/>
            </a:endParaRPr>
          </a:p>
          <a:p>
            <a:pPr indent="-317500" lvl="0" marL="457200" rtl="0" algn="l">
              <a:spcBef>
                <a:spcPts val="0"/>
              </a:spcBef>
              <a:spcAft>
                <a:spcPts val="0"/>
              </a:spcAft>
              <a:buSzPts val="1400"/>
              <a:buFont typeface="Viga"/>
              <a:buAutoNum type="arabicPeriod"/>
            </a:pPr>
            <a:r>
              <a:rPr lang="en" sz="1400">
                <a:solidFill>
                  <a:schemeClr val="hlink"/>
                </a:solidFill>
                <a:latin typeface="Viga"/>
                <a:ea typeface="Viga"/>
                <a:cs typeface="Viga"/>
                <a:sym typeface="Viga"/>
              </a:rPr>
              <a:t> </a:t>
            </a:r>
            <a:r>
              <a:rPr lang="en" sz="1400">
                <a:solidFill>
                  <a:srgbClr val="8296B0"/>
                </a:solidFill>
                <a:latin typeface="Viga"/>
                <a:ea typeface="Viga"/>
                <a:cs typeface="Viga"/>
                <a:sym typeface="Viga"/>
              </a:rPr>
              <a:t>Wash</a:t>
            </a:r>
            <a:endParaRPr sz="1400">
              <a:solidFill>
                <a:schemeClr val="hlink"/>
              </a:solidFill>
              <a:latin typeface="Viga"/>
              <a:ea typeface="Viga"/>
              <a:cs typeface="Viga"/>
              <a:sym typeface="Viga"/>
            </a:endParaRPr>
          </a:p>
          <a:p>
            <a:pPr indent="-317500" lvl="0" marL="457200" rtl="0" algn="l">
              <a:spcBef>
                <a:spcPts val="0"/>
              </a:spcBef>
              <a:spcAft>
                <a:spcPts val="0"/>
              </a:spcAft>
              <a:buSzPts val="1400"/>
              <a:buFont typeface="Viga"/>
              <a:buAutoNum type="arabicPeriod"/>
            </a:pPr>
            <a:r>
              <a:rPr lang="en" sz="1400">
                <a:solidFill>
                  <a:srgbClr val="8296B0"/>
                </a:solidFill>
                <a:latin typeface="Viga"/>
                <a:ea typeface="Viga"/>
                <a:cs typeface="Viga"/>
                <a:sym typeface="Viga"/>
              </a:rPr>
              <a:t>Elute</a:t>
            </a:r>
            <a:r>
              <a:rPr lang="en" sz="1400">
                <a:solidFill>
                  <a:schemeClr val="hlink"/>
                </a:solidFill>
                <a:latin typeface="Viga"/>
                <a:ea typeface="Viga"/>
                <a:cs typeface="Viga"/>
                <a:sym typeface="Viga"/>
              </a:rPr>
              <a:t> plasmid DNA (with </a:t>
            </a:r>
            <a:r>
              <a:rPr i="1" lang="en" sz="1400">
                <a:solidFill>
                  <a:schemeClr val="hlink"/>
                </a:solidFill>
                <a:latin typeface="Viga"/>
                <a:ea typeface="Viga"/>
                <a:cs typeface="Viga"/>
                <a:sym typeface="Viga"/>
              </a:rPr>
              <a:t>low-salt </a:t>
            </a:r>
            <a:r>
              <a:rPr lang="en" sz="1400">
                <a:solidFill>
                  <a:schemeClr val="hlink"/>
                </a:solidFill>
                <a:latin typeface="Viga"/>
                <a:ea typeface="Viga"/>
                <a:cs typeface="Viga"/>
                <a:sym typeface="Viga"/>
              </a:rPr>
              <a:t>buffer) into clean tube</a:t>
            </a:r>
            <a:endParaRPr sz="1400">
              <a:solidFill>
                <a:schemeClr val="hlink"/>
              </a:solidFill>
              <a:latin typeface="Viga"/>
              <a:ea typeface="Viga"/>
              <a:cs typeface="Viga"/>
              <a:sym typeface="Viga"/>
            </a:endParaRPr>
          </a:p>
          <a:p>
            <a:pPr indent="0" lvl="0" marL="0" rtl="0" algn="l">
              <a:lnSpc>
                <a:spcPct val="115000"/>
              </a:lnSpc>
              <a:spcBef>
                <a:spcPts val="0"/>
              </a:spcBef>
              <a:spcAft>
                <a:spcPts val="0"/>
              </a:spcAft>
              <a:buNone/>
            </a:pPr>
            <a:r>
              <a:t/>
            </a:r>
            <a:endParaRPr sz="1400" u="sng">
              <a:solidFill>
                <a:schemeClr val="hlink"/>
              </a:solidFill>
              <a:latin typeface="Viga"/>
              <a:ea typeface="Viga"/>
              <a:cs typeface="Viga"/>
              <a:sym typeface="Viga"/>
            </a:endParaRPr>
          </a:p>
        </p:txBody>
      </p:sp>
      <p:sp>
        <p:nvSpPr>
          <p:cNvPr id="490" name="Google Shape;490;p46"/>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6"/>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descr="Micromachines | Free Full-Text | A Review on Macroscale and Microscale Cell  Lysis Methods | HTML" id="492" name="Google Shape;492;p46"/>
          <p:cNvPicPr preferRelativeResize="0"/>
          <p:nvPr/>
        </p:nvPicPr>
        <p:blipFill>
          <a:blip r:embed="rId3">
            <a:alphaModFix/>
          </a:blip>
          <a:stretch>
            <a:fillRect/>
          </a:stretch>
        </p:blipFill>
        <p:spPr>
          <a:xfrm>
            <a:off x="5634850" y="1203475"/>
            <a:ext cx="3357151" cy="1513775"/>
          </a:xfrm>
          <a:prstGeom prst="rect">
            <a:avLst/>
          </a:prstGeom>
          <a:noFill/>
          <a:ln>
            <a:noFill/>
          </a:ln>
        </p:spPr>
      </p:pic>
      <p:pic>
        <p:nvPicPr>
          <p:cNvPr descr="The rAmylase Project by Ellyn Daugherty" id="493" name="Google Shape;493;p46"/>
          <p:cNvPicPr preferRelativeResize="0"/>
          <p:nvPr/>
        </p:nvPicPr>
        <p:blipFill>
          <a:blip r:embed="rId4">
            <a:alphaModFix/>
          </a:blip>
          <a:stretch>
            <a:fillRect/>
          </a:stretch>
        </p:blipFill>
        <p:spPr>
          <a:xfrm>
            <a:off x="4873750" y="2884409"/>
            <a:ext cx="4118250" cy="113806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47"/>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Restriction Digest </a:t>
            </a:r>
            <a:r>
              <a:rPr lang="en"/>
              <a:t>Principle</a:t>
            </a:r>
            <a:endParaRPr/>
          </a:p>
        </p:txBody>
      </p:sp>
      <p:sp>
        <p:nvSpPr>
          <p:cNvPr id="499" name="Google Shape;499;p47"/>
          <p:cNvSpPr txBox="1"/>
          <p:nvPr>
            <p:ph idx="1" type="subTitle"/>
          </p:nvPr>
        </p:nvSpPr>
        <p:spPr>
          <a:xfrm>
            <a:off x="180900" y="1104425"/>
            <a:ext cx="77154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95959"/>
                </a:solidFill>
                <a:latin typeface="Viga"/>
                <a:ea typeface="Viga"/>
                <a:cs typeface="Viga"/>
                <a:sym typeface="Viga"/>
              </a:rPr>
              <a:t>Restriction enzymes cut at specific sequences on the plasmid</a:t>
            </a:r>
            <a:endParaRPr sz="2000">
              <a:solidFill>
                <a:srgbClr val="595959"/>
              </a:solidFill>
              <a:latin typeface="Viga"/>
              <a:ea typeface="Viga"/>
              <a:cs typeface="Viga"/>
              <a:sym typeface="Viga"/>
            </a:endParaRPr>
          </a:p>
        </p:txBody>
      </p:sp>
      <p:sp>
        <p:nvSpPr>
          <p:cNvPr id="500" name="Google Shape;500;p47"/>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7"/>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02" name="Google Shape;502;p47"/>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Restriction enzymes &amp;amp; DNA ligase (article) | Khan Academy" id="503" name="Google Shape;503;p47"/>
          <p:cNvPicPr preferRelativeResize="0"/>
          <p:nvPr/>
        </p:nvPicPr>
        <p:blipFill>
          <a:blip r:embed="rId3">
            <a:alphaModFix/>
          </a:blip>
          <a:stretch>
            <a:fillRect/>
          </a:stretch>
        </p:blipFill>
        <p:spPr>
          <a:xfrm>
            <a:off x="294625" y="1756725"/>
            <a:ext cx="5522300" cy="3106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48"/>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Restriction Digest Protocol</a:t>
            </a:r>
            <a:endParaRPr/>
          </a:p>
        </p:txBody>
      </p:sp>
      <p:sp>
        <p:nvSpPr>
          <p:cNvPr id="509" name="Google Shape;509;p48"/>
          <p:cNvSpPr txBox="1"/>
          <p:nvPr>
            <p:ph idx="1" type="subTitle"/>
          </p:nvPr>
        </p:nvSpPr>
        <p:spPr>
          <a:xfrm>
            <a:off x="180900" y="1104425"/>
            <a:ext cx="82488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95959"/>
                </a:solidFill>
                <a:latin typeface="Viga"/>
                <a:ea typeface="Viga"/>
                <a:cs typeface="Viga"/>
                <a:sym typeface="Viga"/>
              </a:rPr>
              <a:t>Add water, buffer, DNA, and enzymes and incubate at 37</a:t>
            </a:r>
            <a:r>
              <a:rPr baseline="30000" lang="en" sz="2000">
                <a:solidFill>
                  <a:srgbClr val="595959"/>
                </a:solidFill>
                <a:latin typeface="Viga"/>
                <a:ea typeface="Viga"/>
                <a:cs typeface="Viga"/>
                <a:sym typeface="Viga"/>
              </a:rPr>
              <a:t>o</a:t>
            </a:r>
            <a:r>
              <a:rPr lang="en" sz="2000">
                <a:solidFill>
                  <a:srgbClr val="595959"/>
                </a:solidFill>
                <a:latin typeface="Viga"/>
                <a:ea typeface="Viga"/>
                <a:cs typeface="Viga"/>
                <a:sym typeface="Viga"/>
              </a:rPr>
              <a:t>C for 1-4 hours</a:t>
            </a:r>
            <a:endParaRPr sz="2000">
              <a:solidFill>
                <a:srgbClr val="595959"/>
              </a:solidFill>
              <a:latin typeface="Viga"/>
              <a:ea typeface="Viga"/>
              <a:cs typeface="Viga"/>
              <a:sym typeface="Viga"/>
            </a:endParaRPr>
          </a:p>
        </p:txBody>
      </p:sp>
      <p:sp>
        <p:nvSpPr>
          <p:cNvPr id="510" name="Google Shape;510;p48"/>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8"/>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12" name="Google Shape;512;p48"/>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ddgene: Plasmid Cloning by Restriction Enzyme Digest (with Protocols)" id="513" name="Google Shape;513;p48"/>
          <p:cNvPicPr preferRelativeResize="0"/>
          <p:nvPr/>
        </p:nvPicPr>
        <p:blipFill>
          <a:blip r:embed="rId3">
            <a:alphaModFix/>
          </a:blip>
          <a:stretch>
            <a:fillRect/>
          </a:stretch>
        </p:blipFill>
        <p:spPr>
          <a:xfrm>
            <a:off x="180900" y="2032000"/>
            <a:ext cx="5236692" cy="2572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9"/>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 Electrophoresis Principle</a:t>
            </a:r>
            <a:endParaRPr/>
          </a:p>
        </p:txBody>
      </p:sp>
      <p:sp>
        <p:nvSpPr>
          <p:cNvPr id="519" name="Google Shape;519;p49"/>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9"/>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21" name="Google Shape;521;p49"/>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dna gel electrophoresis" id="522" name="Google Shape;522;p49"/>
          <p:cNvPicPr preferRelativeResize="0"/>
          <p:nvPr/>
        </p:nvPicPr>
        <p:blipFill rotWithShape="1">
          <a:blip r:embed="rId3">
            <a:alphaModFix/>
          </a:blip>
          <a:srcRect b="0" l="0" r="0" t="0"/>
          <a:stretch/>
        </p:blipFill>
        <p:spPr>
          <a:xfrm>
            <a:off x="714300" y="1357725"/>
            <a:ext cx="4645101" cy="3785774"/>
          </a:xfrm>
          <a:prstGeom prst="rect">
            <a:avLst/>
          </a:prstGeom>
          <a:noFill/>
          <a:ln>
            <a:noFill/>
          </a:ln>
        </p:spPr>
      </p:pic>
      <p:sp>
        <p:nvSpPr>
          <p:cNvPr id="523" name="Google Shape;523;p49"/>
          <p:cNvSpPr txBox="1"/>
          <p:nvPr/>
        </p:nvSpPr>
        <p:spPr>
          <a:xfrm>
            <a:off x="714300" y="1044275"/>
            <a:ext cx="63978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Viga"/>
                <a:ea typeface="Viga"/>
                <a:cs typeface="Viga"/>
                <a:sym typeface="Viga"/>
              </a:rPr>
              <a:t>Separate the different fragments of DNA after cutting</a:t>
            </a:r>
            <a:endParaRPr sz="1900">
              <a:latin typeface="Viga"/>
              <a:ea typeface="Viga"/>
              <a:cs typeface="Viga"/>
              <a:sym typeface="Vig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0"/>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 Electrophoresis Principle</a:t>
            </a:r>
            <a:endParaRPr/>
          </a:p>
        </p:txBody>
      </p:sp>
      <p:sp>
        <p:nvSpPr>
          <p:cNvPr id="529" name="Google Shape;529;p50"/>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0"/>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31" name="Google Shape;531;p50"/>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0"/>
          <p:cNvSpPr txBox="1"/>
          <p:nvPr/>
        </p:nvSpPr>
        <p:spPr>
          <a:xfrm>
            <a:off x="152400" y="990600"/>
            <a:ext cx="89919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hlink"/>
                </a:solidFill>
                <a:latin typeface="Libre Franklin"/>
                <a:ea typeface="Libre Franklin"/>
                <a:cs typeface="Libre Franklin"/>
                <a:sym typeface="Libre Franklin"/>
              </a:rPr>
              <a:t>Gel apparatus connected to a positive and negative electrode</a:t>
            </a:r>
            <a:endParaRPr>
              <a:solidFill>
                <a:schemeClr val="hlink"/>
              </a:solidFill>
            </a:endParaRPr>
          </a:p>
          <a:p>
            <a:pPr indent="-457200" lvl="1" marL="914400" rtl="0" algn="l">
              <a:spcBef>
                <a:spcPts val="0"/>
              </a:spcBef>
              <a:spcAft>
                <a:spcPts val="0"/>
              </a:spcAft>
              <a:buClr>
                <a:schemeClr val="hlink"/>
              </a:buClr>
              <a:buSzPts val="2000"/>
              <a:buChar char="•"/>
            </a:pPr>
            <a:r>
              <a:rPr lang="en" sz="2000">
                <a:solidFill>
                  <a:schemeClr val="hlink"/>
                </a:solidFill>
                <a:latin typeface="Libre Franklin"/>
                <a:ea typeface="Libre Franklin"/>
                <a:cs typeface="Libre Franklin"/>
                <a:sym typeface="Libre Franklin"/>
              </a:rPr>
              <a:t>What is the charge of DNA?</a:t>
            </a:r>
            <a:endParaRPr>
              <a:solidFill>
                <a:schemeClr val="hlink"/>
              </a:solidFill>
            </a:endParaRPr>
          </a:p>
          <a:p>
            <a:pPr indent="-457200" lvl="1" marL="914400" rtl="0" algn="l">
              <a:spcBef>
                <a:spcPts val="0"/>
              </a:spcBef>
              <a:spcAft>
                <a:spcPts val="0"/>
              </a:spcAft>
              <a:buClr>
                <a:schemeClr val="hlink"/>
              </a:buClr>
              <a:buSzPts val="2000"/>
              <a:buChar char="•"/>
            </a:pPr>
            <a:r>
              <a:rPr lang="en" sz="2000">
                <a:solidFill>
                  <a:schemeClr val="hlink"/>
                </a:solidFill>
                <a:latin typeface="Libre Franklin"/>
                <a:ea typeface="Libre Franklin"/>
                <a:cs typeface="Libre Franklin"/>
                <a:sym typeface="Libre Franklin"/>
              </a:rPr>
              <a:t>Which electrode will it move toward?</a:t>
            </a:r>
            <a:endParaRPr sz="2000">
              <a:solidFill>
                <a:schemeClr val="hlink"/>
              </a:solidFill>
              <a:latin typeface="Libre Franklin"/>
              <a:ea typeface="Libre Franklin"/>
              <a:cs typeface="Libre Franklin"/>
              <a:sym typeface="Libre Franklin"/>
            </a:endParaRPr>
          </a:p>
          <a:p>
            <a:pPr indent="0" lvl="0" marL="0" rtl="0" algn="l">
              <a:spcBef>
                <a:spcPts val="0"/>
              </a:spcBef>
              <a:spcAft>
                <a:spcPts val="0"/>
              </a:spcAft>
              <a:buNone/>
            </a:pPr>
            <a:r>
              <a:rPr lang="en" sz="2000">
                <a:solidFill>
                  <a:srgbClr val="FF0000"/>
                </a:solidFill>
                <a:latin typeface="Libre Franklin"/>
                <a:ea typeface="Libre Franklin"/>
                <a:cs typeface="Libre Franklin"/>
                <a:sym typeface="Libre Franklin"/>
              </a:rPr>
              <a:t>Smaller pieces of DNA will travel faster</a:t>
            </a:r>
            <a:endParaRPr sz="2000">
              <a:solidFill>
                <a:schemeClr val="hlink"/>
              </a:solidFill>
              <a:latin typeface="Libre Franklin"/>
              <a:ea typeface="Libre Franklin"/>
              <a:cs typeface="Libre Franklin"/>
              <a:sym typeface="Libre Franklin"/>
            </a:endParaRPr>
          </a:p>
        </p:txBody>
      </p:sp>
      <p:grpSp>
        <p:nvGrpSpPr>
          <p:cNvPr id="533" name="Google Shape;533;p50"/>
          <p:cNvGrpSpPr/>
          <p:nvPr/>
        </p:nvGrpSpPr>
        <p:grpSpPr>
          <a:xfrm>
            <a:off x="304982" y="2406761"/>
            <a:ext cx="7391685" cy="3029149"/>
            <a:chOff x="2351315" y="3565805"/>
            <a:chExt cx="7876902" cy="3292195"/>
          </a:xfrm>
        </p:grpSpPr>
        <p:pic>
          <p:nvPicPr>
            <p:cNvPr id="534" name="Google Shape;534;p50"/>
            <p:cNvPicPr preferRelativeResize="0"/>
            <p:nvPr/>
          </p:nvPicPr>
          <p:blipFill rotWithShape="1">
            <a:blip r:embed="rId3">
              <a:alphaModFix/>
            </a:blip>
            <a:srcRect b="0" l="0" r="0" t="30152"/>
            <a:stretch/>
          </p:blipFill>
          <p:spPr>
            <a:xfrm>
              <a:off x="2351315" y="4245429"/>
              <a:ext cx="7876902" cy="2612571"/>
            </a:xfrm>
            <a:prstGeom prst="rect">
              <a:avLst/>
            </a:prstGeom>
            <a:noFill/>
            <a:ln>
              <a:noFill/>
            </a:ln>
          </p:spPr>
        </p:pic>
        <p:pic>
          <p:nvPicPr>
            <p:cNvPr id="535" name="Google Shape;535;p50"/>
            <p:cNvPicPr preferRelativeResize="0"/>
            <p:nvPr/>
          </p:nvPicPr>
          <p:blipFill rotWithShape="1">
            <a:blip r:embed="rId4">
              <a:alphaModFix/>
            </a:blip>
            <a:srcRect b="19736" l="0" r="0" t="0"/>
            <a:stretch/>
          </p:blipFill>
          <p:spPr>
            <a:xfrm>
              <a:off x="2351326" y="3565805"/>
              <a:ext cx="7876889" cy="3002123"/>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51"/>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 Electrophoresis Principle</a:t>
            </a:r>
            <a:endParaRPr/>
          </a:p>
        </p:txBody>
      </p:sp>
      <p:sp>
        <p:nvSpPr>
          <p:cNvPr id="541" name="Google Shape;541;p51"/>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1"/>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43" name="Google Shape;543;p51"/>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1"/>
          <p:cNvSpPr txBox="1"/>
          <p:nvPr/>
        </p:nvSpPr>
        <p:spPr>
          <a:xfrm>
            <a:off x="152400" y="990600"/>
            <a:ext cx="8991900" cy="143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hlink"/>
                </a:solidFill>
                <a:latin typeface="Viga"/>
                <a:ea typeface="Viga"/>
                <a:cs typeface="Viga"/>
                <a:sym typeface="Viga"/>
              </a:rPr>
              <a:t>Agarose Gel - Porous Material</a:t>
            </a:r>
            <a:endParaRPr sz="2100">
              <a:solidFill>
                <a:schemeClr val="hlink"/>
              </a:solidFill>
              <a:latin typeface="Viga"/>
              <a:ea typeface="Viga"/>
              <a:cs typeface="Viga"/>
              <a:sym typeface="Viga"/>
            </a:endParaRPr>
          </a:p>
          <a:p>
            <a:pPr indent="-457200" lvl="1" marL="914400" rtl="0" algn="l">
              <a:spcBef>
                <a:spcPts val="0"/>
              </a:spcBef>
              <a:spcAft>
                <a:spcPts val="0"/>
              </a:spcAft>
              <a:buClr>
                <a:srgbClr val="00B050"/>
              </a:buClr>
              <a:buSzPts val="2000"/>
              <a:buChar char="•"/>
            </a:pPr>
            <a:r>
              <a:rPr b="1" lang="en" sz="2000">
                <a:solidFill>
                  <a:srgbClr val="00B050"/>
                </a:solidFill>
                <a:latin typeface="Viga"/>
                <a:ea typeface="Viga"/>
                <a:cs typeface="Viga"/>
                <a:sym typeface="Viga"/>
              </a:rPr>
              <a:t>Solid state</a:t>
            </a:r>
            <a:r>
              <a:rPr lang="en" sz="2000">
                <a:solidFill>
                  <a:schemeClr val="hlink"/>
                </a:solidFill>
                <a:latin typeface="Viga"/>
                <a:ea typeface="Viga"/>
                <a:cs typeface="Viga"/>
                <a:sym typeface="Viga"/>
              </a:rPr>
              <a:t>: single-stranded molecules</a:t>
            </a:r>
            <a:endParaRPr>
              <a:solidFill>
                <a:schemeClr val="hlink"/>
              </a:solidFill>
              <a:latin typeface="Viga"/>
              <a:ea typeface="Viga"/>
              <a:cs typeface="Viga"/>
              <a:sym typeface="Viga"/>
            </a:endParaRPr>
          </a:p>
          <a:p>
            <a:pPr indent="-457200" lvl="1" marL="914400" rtl="0" algn="l">
              <a:spcBef>
                <a:spcPts val="0"/>
              </a:spcBef>
              <a:spcAft>
                <a:spcPts val="0"/>
              </a:spcAft>
              <a:buClr>
                <a:srgbClr val="00B050"/>
              </a:buClr>
              <a:buSzPts val="2000"/>
              <a:buChar char="•"/>
            </a:pPr>
            <a:r>
              <a:rPr b="1" lang="en" sz="2000">
                <a:solidFill>
                  <a:srgbClr val="00B050"/>
                </a:solidFill>
                <a:latin typeface="Viga"/>
                <a:ea typeface="Viga"/>
                <a:cs typeface="Viga"/>
                <a:sym typeface="Viga"/>
              </a:rPr>
              <a:t>Boiled</a:t>
            </a:r>
            <a:r>
              <a:rPr lang="en" sz="2000">
                <a:solidFill>
                  <a:schemeClr val="hlink"/>
                </a:solidFill>
                <a:latin typeface="Viga"/>
                <a:ea typeface="Viga"/>
                <a:cs typeface="Viga"/>
                <a:sym typeface="Viga"/>
              </a:rPr>
              <a:t>: molecules form helices with each other</a:t>
            </a:r>
            <a:endParaRPr>
              <a:solidFill>
                <a:schemeClr val="hlink"/>
              </a:solidFill>
              <a:latin typeface="Viga"/>
              <a:ea typeface="Viga"/>
              <a:cs typeface="Viga"/>
              <a:sym typeface="Viga"/>
            </a:endParaRPr>
          </a:p>
          <a:p>
            <a:pPr indent="-457200" lvl="1" marL="914400" rtl="0" algn="l">
              <a:spcBef>
                <a:spcPts val="0"/>
              </a:spcBef>
              <a:spcAft>
                <a:spcPts val="0"/>
              </a:spcAft>
              <a:buClr>
                <a:srgbClr val="00B050"/>
              </a:buClr>
              <a:buSzPts val="2000"/>
              <a:buChar char="•"/>
            </a:pPr>
            <a:r>
              <a:rPr b="1" lang="en" sz="2000">
                <a:solidFill>
                  <a:srgbClr val="00B050"/>
                </a:solidFill>
                <a:latin typeface="Viga"/>
                <a:ea typeface="Viga"/>
                <a:cs typeface="Viga"/>
                <a:sym typeface="Viga"/>
              </a:rPr>
              <a:t>Cooled</a:t>
            </a:r>
            <a:r>
              <a:rPr lang="en" sz="2000">
                <a:solidFill>
                  <a:schemeClr val="hlink"/>
                </a:solidFill>
                <a:latin typeface="Viga"/>
                <a:ea typeface="Viga"/>
                <a:cs typeface="Viga"/>
                <a:sym typeface="Viga"/>
              </a:rPr>
              <a:t>: jello-like final product</a:t>
            </a:r>
            <a:endParaRPr sz="2100">
              <a:solidFill>
                <a:schemeClr val="hlink"/>
              </a:solidFill>
              <a:latin typeface="Viga"/>
              <a:ea typeface="Viga"/>
              <a:cs typeface="Viga"/>
              <a:sym typeface="Viga"/>
            </a:endParaRPr>
          </a:p>
        </p:txBody>
      </p:sp>
      <p:pic>
        <p:nvPicPr>
          <p:cNvPr id="545" name="Google Shape;545;p51"/>
          <p:cNvPicPr preferRelativeResize="0"/>
          <p:nvPr/>
        </p:nvPicPr>
        <p:blipFill rotWithShape="1">
          <a:blip r:embed="rId3">
            <a:alphaModFix/>
          </a:blip>
          <a:srcRect b="24636" l="0" r="0" t="0"/>
          <a:stretch/>
        </p:blipFill>
        <p:spPr>
          <a:xfrm>
            <a:off x="514600" y="2422198"/>
            <a:ext cx="8114799" cy="2835600"/>
          </a:xfrm>
          <a:prstGeom prst="rect">
            <a:avLst/>
          </a:prstGeom>
          <a:noFill/>
          <a:ln cap="flat" cmpd="sng" w="9525">
            <a:solidFill>
              <a:srgbClr val="000000"/>
            </a:solidFill>
            <a:prstDash val="solid"/>
            <a:miter lim="800000"/>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2"/>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 Electrophoresis Principle</a:t>
            </a:r>
            <a:endParaRPr/>
          </a:p>
        </p:txBody>
      </p:sp>
      <p:sp>
        <p:nvSpPr>
          <p:cNvPr id="551" name="Google Shape;551;p52"/>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2"/>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53" name="Google Shape;553;p52"/>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2"/>
          <p:cNvSpPr txBox="1"/>
          <p:nvPr/>
        </p:nvSpPr>
        <p:spPr>
          <a:xfrm>
            <a:off x="152400" y="990600"/>
            <a:ext cx="8991900" cy="432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hlink"/>
                </a:solidFill>
                <a:latin typeface="Viga"/>
                <a:ea typeface="Viga"/>
                <a:cs typeface="Viga"/>
                <a:sym typeface="Viga"/>
              </a:rPr>
              <a:t>DNA Dye for Agarose Gels - Allows us to visualize DNA bands</a:t>
            </a:r>
            <a:endParaRPr sz="2100">
              <a:solidFill>
                <a:schemeClr val="hlink"/>
              </a:solidFill>
              <a:latin typeface="Viga"/>
              <a:ea typeface="Viga"/>
              <a:cs typeface="Viga"/>
              <a:sym typeface="Viga"/>
            </a:endParaRPr>
          </a:p>
          <a:p>
            <a:pPr indent="0" lvl="0" marL="0" rtl="0" algn="l">
              <a:spcBef>
                <a:spcPts val="0"/>
              </a:spcBef>
              <a:spcAft>
                <a:spcPts val="0"/>
              </a:spcAft>
              <a:buNone/>
            </a:pPr>
            <a:r>
              <a:rPr b="1" lang="en" sz="1900">
                <a:solidFill>
                  <a:srgbClr val="FF0000"/>
                </a:solidFill>
                <a:latin typeface="Libre Franklin"/>
                <a:ea typeface="Libre Franklin"/>
                <a:cs typeface="Libre Franklin"/>
                <a:sym typeface="Libre Franklin"/>
              </a:rPr>
              <a:t>Conventional dye: ethidium bromide</a:t>
            </a:r>
            <a:endParaRPr sz="1300">
              <a:solidFill>
                <a:schemeClr val="hlink"/>
              </a:solidFill>
            </a:endParaRPr>
          </a:p>
          <a:p>
            <a:pPr indent="-450850" lvl="1" marL="914400" rtl="0" algn="l">
              <a:spcBef>
                <a:spcPts val="0"/>
              </a:spcBef>
              <a:spcAft>
                <a:spcPts val="0"/>
              </a:spcAft>
              <a:buClr>
                <a:schemeClr val="hlink"/>
              </a:buClr>
              <a:buSzPts val="1900"/>
              <a:buChar char="•"/>
            </a:pPr>
            <a:r>
              <a:rPr lang="en" sz="1900">
                <a:solidFill>
                  <a:schemeClr val="hlink"/>
                </a:solidFill>
                <a:latin typeface="Libre Franklin"/>
                <a:ea typeface="Libre Franklin"/>
                <a:cs typeface="Libre Franklin"/>
                <a:sym typeface="Libre Franklin"/>
              </a:rPr>
              <a:t>Works by inserting itself into DNA</a:t>
            </a:r>
            <a:endParaRPr sz="1300">
              <a:solidFill>
                <a:schemeClr val="hlink"/>
              </a:solidFill>
            </a:endParaRPr>
          </a:p>
          <a:p>
            <a:pPr indent="-450850" lvl="1" marL="914400" rtl="0" algn="l">
              <a:spcBef>
                <a:spcPts val="0"/>
              </a:spcBef>
              <a:spcAft>
                <a:spcPts val="0"/>
              </a:spcAft>
              <a:buClr>
                <a:schemeClr val="hlink"/>
              </a:buClr>
              <a:buSzPts val="1900"/>
              <a:buChar char="•"/>
            </a:pPr>
            <a:r>
              <a:rPr lang="en" sz="1900">
                <a:solidFill>
                  <a:schemeClr val="hlink"/>
                </a:solidFill>
                <a:latin typeface="Libre Franklin"/>
                <a:ea typeface="Libre Franklin"/>
                <a:cs typeface="Libre Franklin"/>
                <a:sym typeface="Libre Franklin"/>
              </a:rPr>
              <a:t>Causes mutations in DNA</a:t>
            </a:r>
            <a:endParaRPr sz="1900">
              <a:solidFill>
                <a:schemeClr val="hlink"/>
              </a:solidFill>
              <a:latin typeface="Libre Franklin"/>
              <a:ea typeface="Libre Franklin"/>
              <a:cs typeface="Libre Franklin"/>
              <a:sym typeface="Libre Franklin"/>
            </a:endParaRPr>
          </a:p>
          <a:p>
            <a:pPr indent="-450850" lvl="1" marL="914400" rtl="0" algn="l">
              <a:spcBef>
                <a:spcPts val="0"/>
              </a:spcBef>
              <a:spcAft>
                <a:spcPts val="0"/>
              </a:spcAft>
              <a:buClr>
                <a:schemeClr val="hlink"/>
              </a:buClr>
              <a:buSzPts val="1900"/>
              <a:buChar char="•"/>
            </a:pPr>
            <a:r>
              <a:rPr lang="en" sz="1900">
                <a:solidFill>
                  <a:schemeClr val="hlink"/>
                </a:solidFill>
                <a:latin typeface="Libre Franklin"/>
                <a:ea typeface="Libre Franklin"/>
                <a:cs typeface="Libre Franklin"/>
                <a:sym typeface="Libre Franklin"/>
              </a:rPr>
              <a:t>Carcinogenic</a:t>
            </a:r>
            <a:endParaRPr sz="1300">
              <a:solidFill>
                <a:schemeClr val="hlink"/>
              </a:solidFill>
            </a:endParaRPr>
          </a:p>
          <a:p>
            <a:pPr indent="-330200" lvl="0" marL="457200" rtl="0" algn="l">
              <a:spcBef>
                <a:spcPts val="0"/>
              </a:spcBef>
              <a:spcAft>
                <a:spcPts val="0"/>
              </a:spcAft>
              <a:buClr>
                <a:schemeClr val="hlink"/>
              </a:buClr>
              <a:buSzPts val="2000"/>
              <a:buFont typeface="Arial"/>
              <a:buNone/>
            </a:pPr>
            <a:r>
              <a:t/>
            </a:r>
            <a:endParaRPr sz="1900">
              <a:solidFill>
                <a:schemeClr val="hlink"/>
              </a:solidFill>
              <a:latin typeface="Libre Franklin"/>
              <a:ea typeface="Libre Franklin"/>
              <a:cs typeface="Libre Franklin"/>
              <a:sym typeface="Libre Franklin"/>
            </a:endParaRPr>
          </a:p>
          <a:p>
            <a:pPr indent="-330200" lvl="0" marL="457200" rtl="0" algn="l">
              <a:spcBef>
                <a:spcPts val="0"/>
              </a:spcBef>
              <a:spcAft>
                <a:spcPts val="0"/>
              </a:spcAft>
              <a:buClr>
                <a:schemeClr val="hlink"/>
              </a:buClr>
              <a:buSzPts val="2000"/>
              <a:buFont typeface="Arial"/>
              <a:buNone/>
            </a:pPr>
            <a:r>
              <a:t/>
            </a:r>
            <a:endParaRPr sz="1900">
              <a:solidFill>
                <a:schemeClr val="hlink"/>
              </a:solidFill>
              <a:latin typeface="Libre Franklin"/>
              <a:ea typeface="Libre Franklin"/>
              <a:cs typeface="Libre Franklin"/>
              <a:sym typeface="Libre Franklin"/>
            </a:endParaRPr>
          </a:p>
          <a:p>
            <a:pPr indent="-330200" lvl="0" marL="457200" rtl="0" algn="l">
              <a:spcBef>
                <a:spcPts val="0"/>
              </a:spcBef>
              <a:spcAft>
                <a:spcPts val="0"/>
              </a:spcAft>
              <a:buClr>
                <a:schemeClr val="hlink"/>
              </a:buClr>
              <a:buSzPts val="2000"/>
              <a:buFont typeface="Arial"/>
              <a:buNone/>
            </a:pPr>
            <a:r>
              <a:t/>
            </a:r>
            <a:endParaRPr sz="1900">
              <a:solidFill>
                <a:schemeClr val="hlink"/>
              </a:solidFill>
              <a:latin typeface="Libre Franklin"/>
              <a:ea typeface="Libre Franklin"/>
              <a:cs typeface="Libre Franklin"/>
              <a:sym typeface="Libre Franklin"/>
            </a:endParaRPr>
          </a:p>
          <a:p>
            <a:pPr indent="0" lvl="0" marL="0" rtl="0" algn="l">
              <a:spcBef>
                <a:spcPts val="0"/>
              </a:spcBef>
              <a:spcAft>
                <a:spcPts val="0"/>
              </a:spcAft>
              <a:buNone/>
            </a:pPr>
            <a:r>
              <a:rPr b="1" lang="en" sz="1900">
                <a:solidFill>
                  <a:srgbClr val="00B0F0"/>
                </a:solidFill>
                <a:latin typeface="Libre Franklin"/>
                <a:ea typeface="Libre Franklin"/>
                <a:cs typeface="Libre Franklin"/>
                <a:sym typeface="Libre Franklin"/>
              </a:rPr>
              <a:t>Safer alternatives now</a:t>
            </a:r>
            <a:endParaRPr sz="1300">
              <a:solidFill>
                <a:schemeClr val="hlink"/>
              </a:solidFill>
            </a:endParaRPr>
          </a:p>
          <a:p>
            <a:pPr indent="-450850" lvl="1" marL="914400" rtl="0" algn="l">
              <a:spcBef>
                <a:spcPts val="0"/>
              </a:spcBef>
              <a:spcAft>
                <a:spcPts val="0"/>
              </a:spcAft>
              <a:buClr>
                <a:schemeClr val="hlink"/>
              </a:buClr>
              <a:buSzPts val="1900"/>
              <a:buChar char="•"/>
            </a:pPr>
            <a:r>
              <a:rPr lang="en" sz="1900">
                <a:solidFill>
                  <a:schemeClr val="hlink"/>
                </a:solidFill>
                <a:latin typeface="Libre Franklin"/>
                <a:ea typeface="Libre Franklin"/>
                <a:cs typeface="Libre Franklin"/>
                <a:sym typeface="Libre Franklin"/>
              </a:rPr>
              <a:t>We use </a:t>
            </a:r>
            <a:r>
              <a:rPr b="1" i="1" lang="en" sz="1900">
                <a:solidFill>
                  <a:schemeClr val="hlink"/>
                </a:solidFill>
                <a:latin typeface="Libre Franklin"/>
                <a:ea typeface="Libre Franklin"/>
                <a:cs typeface="Libre Franklin"/>
                <a:sym typeface="Libre Franklin"/>
              </a:rPr>
              <a:t>SeeingSafe</a:t>
            </a:r>
            <a:endParaRPr b="1" i="1" sz="1900">
              <a:solidFill>
                <a:schemeClr val="hlink"/>
              </a:solidFill>
              <a:latin typeface="Libre Franklin"/>
              <a:ea typeface="Libre Franklin"/>
              <a:cs typeface="Libre Franklin"/>
              <a:sym typeface="Libre Franklin"/>
            </a:endParaRPr>
          </a:p>
          <a:p>
            <a:pPr indent="-450850" lvl="1" marL="914400" rtl="0" algn="l">
              <a:spcBef>
                <a:spcPts val="0"/>
              </a:spcBef>
              <a:spcAft>
                <a:spcPts val="0"/>
              </a:spcAft>
              <a:buClr>
                <a:schemeClr val="hlink"/>
              </a:buClr>
              <a:buSzPts val="1900"/>
              <a:buChar char="•"/>
            </a:pPr>
            <a:r>
              <a:rPr lang="en" sz="1900">
                <a:solidFill>
                  <a:schemeClr val="hlink"/>
                </a:solidFill>
                <a:latin typeface="Libre Franklin"/>
                <a:ea typeface="Libre Franklin"/>
                <a:cs typeface="Libre Franklin"/>
                <a:sym typeface="Libre Franklin"/>
              </a:rPr>
              <a:t>Binds to DNA, but not toxic</a:t>
            </a:r>
            <a:endParaRPr sz="1300">
              <a:solidFill>
                <a:schemeClr val="hlink"/>
              </a:solidFill>
            </a:endParaRPr>
          </a:p>
          <a:p>
            <a:pPr indent="-450850" lvl="1" marL="914400" rtl="0" algn="l">
              <a:spcBef>
                <a:spcPts val="0"/>
              </a:spcBef>
              <a:spcAft>
                <a:spcPts val="0"/>
              </a:spcAft>
              <a:buClr>
                <a:schemeClr val="hlink"/>
              </a:buClr>
              <a:buSzPts val="1900"/>
              <a:buChar char="•"/>
            </a:pPr>
            <a:r>
              <a:rPr lang="en" sz="1900">
                <a:solidFill>
                  <a:schemeClr val="hlink"/>
                </a:solidFill>
                <a:latin typeface="Libre Franklin"/>
                <a:ea typeface="Libre Franklin"/>
                <a:cs typeface="Libre Franklin"/>
                <a:sym typeface="Libre Franklin"/>
              </a:rPr>
              <a:t>Visualize bands under UV light</a:t>
            </a:r>
            <a:endParaRPr sz="1300">
              <a:solidFill>
                <a:schemeClr val="hlink"/>
              </a:solidFill>
            </a:endParaRPr>
          </a:p>
          <a:p>
            <a:pPr indent="-330200" lvl="1" marL="914400" rtl="0" algn="l">
              <a:spcBef>
                <a:spcPts val="0"/>
              </a:spcBef>
              <a:spcAft>
                <a:spcPts val="0"/>
              </a:spcAft>
              <a:buClr>
                <a:schemeClr val="hlink"/>
              </a:buClr>
              <a:buSzPts val="2000"/>
              <a:buFont typeface="Arial"/>
              <a:buNone/>
            </a:pPr>
            <a:r>
              <a:t/>
            </a:r>
            <a:endParaRPr sz="1900">
              <a:solidFill>
                <a:schemeClr val="hlink"/>
              </a:solidFill>
              <a:latin typeface="Libre Franklin"/>
              <a:ea typeface="Libre Franklin"/>
              <a:cs typeface="Libre Franklin"/>
              <a:sym typeface="Libre Franklin"/>
            </a:endParaRPr>
          </a:p>
          <a:p>
            <a:pPr indent="0" lvl="0" marL="0" rtl="0" algn="l">
              <a:spcBef>
                <a:spcPts val="0"/>
              </a:spcBef>
              <a:spcAft>
                <a:spcPts val="0"/>
              </a:spcAft>
              <a:buNone/>
            </a:pPr>
            <a:r>
              <a:t/>
            </a:r>
            <a:endParaRPr sz="2000">
              <a:solidFill>
                <a:schemeClr val="hlink"/>
              </a:solidFill>
              <a:latin typeface="Viga"/>
              <a:ea typeface="Viga"/>
              <a:cs typeface="Viga"/>
              <a:sym typeface="Viga"/>
            </a:endParaRPr>
          </a:p>
        </p:txBody>
      </p:sp>
      <p:pic>
        <p:nvPicPr>
          <p:cNvPr descr="http://what-when-how.com/wp-content/uploads/2011/05/tmp32C166_thumb1.jpg" id="555" name="Google Shape;555;p52"/>
          <p:cNvPicPr preferRelativeResize="0"/>
          <p:nvPr/>
        </p:nvPicPr>
        <p:blipFill rotWithShape="1">
          <a:blip r:embed="rId3">
            <a:alphaModFix/>
          </a:blip>
          <a:srcRect b="787" l="14955" r="11041" t="3122"/>
          <a:stretch/>
        </p:blipFill>
        <p:spPr>
          <a:xfrm>
            <a:off x="5156200" y="1399224"/>
            <a:ext cx="4010575" cy="3864925"/>
          </a:xfrm>
          <a:prstGeom prst="rect">
            <a:avLst/>
          </a:prstGeom>
          <a:noFill/>
          <a:ln>
            <a:noFill/>
          </a:ln>
        </p:spPr>
      </p:pic>
      <p:sp>
        <p:nvSpPr>
          <p:cNvPr id="556" name="Google Shape;556;p52"/>
          <p:cNvSpPr/>
          <p:nvPr/>
        </p:nvSpPr>
        <p:spPr>
          <a:xfrm>
            <a:off x="6423294" y="1502556"/>
            <a:ext cx="19026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800">
                <a:solidFill>
                  <a:srgbClr val="FF0000"/>
                </a:solidFill>
                <a:latin typeface="Libre Franklin"/>
                <a:ea typeface="Libre Franklin"/>
                <a:cs typeface="Libre Franklin"/>
                <a:sym typeface="Libre Franklin"/>
              </a:rPr>
              <a:t>ethidium bromide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53"/>
          <p:cNvSpPr txBox="1"/>
          <p:nvPr>
            <p:ph type="title"/>
          </p:nvPr>
        </p:nvSpPr>
        <p:spPr>
          <a:xfrm>
            <a:off x="333300" y="2782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 Electrophoresis Principle</a:t>
            </a:r>
            <a:endParaRPr/>
          </a:p>
        </p:txBody>
      </p:sp>
      <p:sp>
        <p:nvSpPr>
          <p:cNvPr id="562" name="Google Shape;562;p53"/>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3"/>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64" name="Google Shape;564;p53"/>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3"/>
          <p:cNvSpPr txBox="1"/>
          <p:nvPr/>
        </p:nvSpPr>
        <p:spPr>
          <a:xfrm>
            <a:off x="152400" y="990600"/>
            <a:ext cx="89919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FF0000"/>
                </a:solidFill>
                <a:latin typeface="Viga"/>
                <a:ea typeface="Viga"/>
                <a:cs typeface="Viga"/>
                <a:sym typeface="Viga"/>
              </a:rPr>
              <a:t>DNA Loading Dye</a:t>
            </a:r>
            <a:endParaRPr sz="2200">
              <a:solidFill>
                <a:schemeClr val="hlink"/>
              </a:solidFill>
              <a:latin typeface="Viga"/>
              <a:ea typeface="Viga"/>
              <a:cs typeface="Viga"/>
              <a:sym typeface="Viga"/>
            </a:endParaRPr>
          </a:p>
          <a:p>
            <a:pPr indent="-342900" lvl="0" marL="342900" rtl="0" algn="l">
              <a:spcBef>
                <a:spcPts val="0"/>
              </a:spcBef>
              <a:spcAft>
                <a:spcPts val="0"/>
              </a:spcAft>
              <a:buClr>
                <a:schemeClr val="hlink"/>
              </a:buClr>
              <a:buSzPts val="2200"/>
              <a:buFont typeface="Viga"/>
              <a:buChar char="•"/>
            </a:pPr>
            <a:r>
              <a:rPr lang="en" sz="2200">
                <a:solidFill>
                  <a:schemeClr val="hlink"/>
                </a:solidFill>
                <a:latin typeface="Viga"/>
                <a:ea typeface="Viga"/>
                <a:cs typeface="Viga"/>
                <a:sym typeface="Viga"/>
              </a:rPr>
              <a:t>Weighs down DNA in wells</a:t>
            </a:r>
            <a:endParaRPr>
              <a:solidFill>
                <a:schemeClr val="hlink"/>
              </a:solidFill>
              <a:latin typeface="Viga"/>
              <a:ea typeface="Viga"/>
              <a:cs typeface="Viga"/>
              <a:sym typeface="Viga"/>
            </a:endParaRPr>
          </a:p>
          <a:p>
            <a:pPr indent="-342900" lvl="0" marL="342900" rtl="0" algn="l">
              <a:spcBef>
                <a:spcPts val="0"/>
              </a:spcBef>
              <a:spcAft>
                <a:spcPts val="0"/>
              </a:spcAft>
              <a:buClr>
                <a:schemeClr val="hlink"/>
              </a:buClr>
              <a:buSzPts val="2200"/>
              <a:buFont typeface="Viga"/>
              <a:buChar char="•"/>
            </a:pPr>
            <a:r>
              <a:rPr lang="en" sz="2200">
                <a:solidFill>
                  <a:schemeClr val="hlink"/>
                </a:solidFill>
                <a:latin typeface="Viga"/>
                <a:ea typeface="Viga"/>
                <a:cs typeface="Viga"/>
                <a:sym typeface="Viga"/>
              </a:rPr>
              <a:t>Visible, to track progress</a:t>
            </a:r>
            <a:endParaRPr sz="2200">
              <a:solidFill>
                <a:schemeClr val="hlink"/>
              </a:solidFill>
              <a:latin typeface="Viga"/>
              <a:ea typeface="Viga"/>
              <a:cs typeface="Viga"/>
              <a:sym typeface="Viga"/>
            </a:endParaRPr>
          </a:p>
        </p:txBody>
      </p:sp>
      <p:pic>
        <p:nvPicPr>
          <p:cNvPr descr="Related image" id="566" name="Google Shape;566;p53"/>
          <p:cNvPicPr preferRelativeResize="0"/>
          <p:nvPr/>
        </p:nvPicPr>
        <p:blipFill rotWithShape="1">
          <a:blip r:embed="rId3">
            <a:alphaModFix/>
          </a:blip>
          <a:srcRect b="42061" l="30710" r="30051" t="24092"/>
          <a:stretch/>
        </p:blipFill>
        <p:spPr>
          <a:xfrm>
            <a:off x="714299" y="2191199"/>
            <a:ext cx="2515795" cy="2893601"/>
          </a:xfrm>
          <a:prstGeom prst="rect">
            <a:avLst/>
          </a:prstGeom>
          <a:noFill/>
          <a:ln>
            <a:noFill/>
          </a:ln>
        </p:spPr>
      </p:pic>
      <p:sp>
        <p:nvSpPr>
          <p:cNvPr id="567" name="Google Shape;567;p53"/>
          <p:cNvSpPr/>
          <p:nvPr/>
        </p:nvSpPr>
        <p:spPr>
          <a:xfrm>
            <a:off x="4729200" y="990600"/>
            <a:ext cx="42627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FF0000"/>
                </a:solidFill>
                <a:latin typeface="Viga"/>
                <a:ea typeface="Viga"/>
                <a:cs typeface="Viga"/>
                <a:sym typeface="Viga"/>
              </a:rPr>
              <a:t>DNA Ladder (Geneaid 1kb)</a:t>
            </a:r>
            <a:endParaRPr b="1" sz="2200">
              <a:solidFill>
                <a:srgbClr val="FF0000"/>
              </a:solidFill>
              <a:latin typeface="Viga"/>
              <a:ea typeface="Viga"/>
              <a:cs typeface="Viga"/>
              <a:sym typeface="Viga"/>
            </a:endParaRPr>
          </a:p>
          <a:p>
            <a:pPr indent="-368300" lvl="0" marL="457200" rtl="0" algn="l">
              <a:spcBef>
                <a:spcPts val="0"/>
              </a:spcBef>
              <a:spcAft>
                <a:spcPts val="0"/>
              </a:spcAft>
              <a:buClr>
                <a:schemeClr val="hlink"/>
              </a:buClr>
              <a:buSzPts val="2200"/>
              <a:buFont typeface="Viga"/>
              <a:buChar char="●"/>
            </a:pPr>
            <a:r>
              <a:rPr lang="en" sz="2200">
                <a:solidFill>
                  <a:schemeClr val="hlink"/>
                </a:solidFill>
                <a:latin typeface="Viga"/>
                <a:ea typeface="Viga"/>
                <a:cs typeface="Viga"/>
                <a:sym typeface="Viga"/>
              </a:rPr>
              <a:t>Mimics known DNA sizes</a:t>
            </a:r>
            <a:endParaRPr sz="2200">
              <a:solidFill>
                <a:schemeClr val="hlink"/>
              </a:solidFill>
              <a:latin typeface="Viga"/>
              <a:ea typeface="Viga"/>
              <a:cs typeface="Viga"/>
              <a:sym typeface="Viga"/>
            </a:endParaRPr>
          </a:p>
          <a:p>
            <a:pPr indent="0" lvl="0" marL="0" marR="0" rtl="0" algn="l">
              <a:spcBef>
                <a:spcPts val="0"/>
              </a:spcBef>
              <a:spcAft>
                <a:spcPts val="0"/>
              </a:spcAft>
              <a:buNone/>
            </a:pPr>
            <a:r>
              <a:t/>
            </a:r>
            <a:endParaRPr b="1" sz="2200">
              <a:solidFill>
                <a:srgbClr val="FF0000"/>
              </a:solidFill>
              <a:latin typeface="Viga"/>
              <a:ea typeface="Viga"/>
              <a:cs typeface="Viga"/>
              <a:sym typeface="Viga"/>
            </a:endParaRPr>
          </a:p>
        </p:txBody>
      </p:sp>
      <p:grpSp>
        <p:nvGrpSpPr>
          <p:cNvPr id="568" name="Google Shape;568;p53"/>
          <p:cNvGrpSpPr/>
          <p:nvPr/>
        </p:nvGrpSpPr>
        <p:grpSpPr>
          <a:xfrm>
            <a:off x="3991213" y="1839717"/>
            <a:ext cx="5000698" cy="3209774"/>
            <a:chOff x="4408612" y="2041495"/>
            <a:chExt cx="5000698" cy="3209774"/>
          </a:xfrm>
        </p:grpSpPr>
        <p:pic>
          <p:nvPicPr>
            <p:cNvPr descr="Image result for dna gel example loading dye" id="569" name="Google Shape;569;p53"/>
            <p:cNvPicPr preferRelativeResize="0"/>
            <p:nvPr/>
          </p:nvPicPr>
          <p:blipFill rotWithShape="1">
            <a:blip r:embed="rId4">
              <a:alphaModFix/>
            </a:blip>
            <a:srcRect b="28370" l="13330" r="35905" t="455"/>
            <a:stretch/>
          </p:blipFill>
          <p:spPr>
            <a:xfrm>
              <a:off x="4408612" y="2090572"/>
              <a:ext cx="3022703" cy="3160697"/>
            </a:xfrm>
            <a:prstGeom prst="rect">
              <a:avLst/>
            </a:prstGeom>
            <a:noFill/>
            <a:ln>
              <a:noFill/>
            </a:ln>
          </p:spPr>
        </p:pic>
        <p:pic>
          <p:nvPicPr>
            <p:cNvPr descr="Image result for geneaid 1kb ladder" id="570" name="Google Shape;570;p53"/>
            <p:cNvPicPr preferRelativeResize="0"/>
            <p:nvPr/>
          </p:nvPicPr>
          <p:blipFill rotWithShape="1">
            <a:blip r:embed="rId5">
              <a:alphaModFix/>
            </a:blip>
            <a:srcRect b="29824" l="28997" r="0" t="0"/>
            <a:stretch/>
          </p:blipFill>
          <p:spPr>
            <a:xfrm>
              <a:off x="7431315" y="2041495"/>
              <a:ext cx="1977995" cy="3209773"/>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54"/>
          <p:cNvSpPr txBox="1"/>
          <p:nvPr>
            <p:ph type="title"/>
          </p:nvPr>
        </p:nvSpPr>
        <p:spPr>
          <a:xfrm>
            <a:off x="333300" y="2782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 Electrophoresis Protocol</a:t>
            </a:r>
            <a:endParaRPr/>
          </a:p>
        </p:txBody>
      </p:sp>
      <p:sp>
        <p:nvSpPr>
          <p:cNvPr id="576" name="Google Shape;576;p54"/>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4"/>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78" name="Google Shape;578;p54"/>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4"/>
          <p:cNvSpPr txBox="1"/>
          <p:nvPr/>
        </p:nvSpPr>
        <p:spPr>
          <a:xfrm>
            <a:off x="152400" y="762000"/>
            <a:ext cx="8991900" cy="2524200"/>
          </a:xfrm>
          <a:prstGeom prst="rect">
            <a:avLst/>
          </a:prstGeom>
          <a:noFill/>
          <a:ln>
            <a:noFill/>
          </a:ln>
        </p:spPr>
        <p:txBody>
          <a:bodyPr anchorCtr="0" anchor="t" bIns="91425" lIns="91425" spcFirstLastPara="1" rIns="91425" wrap="square" tIns="91425">
            <a:spAutoFit/>
          </a:bodyPr>
          <a:lstStyle/>
          <a:p>
            <a:pPr indent="-438150" lvl="0" marL="457200" rtl="0" algn="l">
              <a:spcBef>
                <a:spcPts val="0"/>
              </a:spcBef>
              <a:spcAft>
                <a:spcPts val="0"/>
              </a:spcAft>
              <a:buClr>
                <a:schemeClr val="hlink"/>
              </a:buClr>
              <a:buSzPts val="1900"/>
              <a:buFont typeface="Viga"/>
              <a:buAutoNum type="arabicPeriod"/>
            </a:pPr>
            <a:r>
              <a:rPr lang="en" sz="1900">
                <a:solidFill>
                  <a:schemeClr val="hlink"/>
                </a:solidFill>
                <a:latin typeface="Viga"/>
                <a:ea typeface="Viga"/>
                <a:cs typeface="Viga"/>
                <a:sym typeface="Viga"/>
              </a:rPr>
              <a:t>Set up tank: fill with 1x TAE buffer</a:t>
            </a:r>
            <a:endParaRPr sz="1100">
              <a:solidFill>
                <a:schemeClr val="hlink"/>
              </a:solidFill>
              <a:latin typeface="Viga"/>
              <a:ea typeface="Viga"/>
              <a:cs typeface="Viga"/>
              <a:sym typeface="Viga"/>
            </a:endParaRPr>
          </a:p>
          <a:p>
            <a:pPr indent="-438150" lvl="0" marL="457200" rtl="0" algn="l">
              <a:spcBef>
                <a:spcPts val="0"/>
              </a:spcBef>
              <a:spcAft>
                <a:spcPts val="0"/>
              </a:spcAft>
              <a:buClr>
                <a:schemeClr val="hlink"/>
              </a:buClr>
              <a:buSzPts val="1900"/>
              <a:buFont typeface="Viga"/>
              <a:buAutoNum type="arabicPeriod"/>
            </a:pPr>
            <a:r>
              <a:rPr lang="en" sz="1900">
                <a:solidFill>
                  <a:schemeClr val="hlink"/>
                </a:solidFill>
                <a:latin typeface="Viga"/>
                <a:ea typeface="Viga"/>
                <a:cs typeface="Viga"/>
                <a:sym typeface="Viga"/>
              </a:rPr>
              <a:t>Prepare DNA samples</a:t>
            </a:r>
            <a:endParaRPr sz="1100">
              <a:solidFill>
                <a:schemeClr val="hlink"/>
              </a:solidFill>
              <a:latin typeface="Viga"/>
              <a:ea typeface="Viga"/>
              <a:cs typeface="Viga"/>
              <a:sym typeface="Viga"/>
            </a:endParaRPr>
          </a:p>
          <a:p>
            <a:pPr indent="-323850" lvl="1" marL="800100" rtl="0" algn="l">
              <a:spcBef>
                <a:spcPts val="0"/>
              </a:spcBef>
              <a:spcAft>
                <a:spcPts val="0"/>
              </a:spcAft>
              <a:buClr>
                <a:schemeClr val="hlink"/>
              </a:buClr>
              <a:buSzPts val="1900"/>
              <a:buChar char="•"/>
            </a:pPr>
            <a:r>
              <a:rPr lang="en" sz="1900">
                <a:solidFill>
                  <a:schemeClr val="hlink"/>
                </a:solidFill>
                <a:latin typeface="Viga"/>
                <a:ea typeface="Viga"/>
                <a:cs typeface="Viga"/>
                <a:sym typeface="Viga"/>
              </a:rPr>
              <a:t>Mix </a:t>
            </a:r>
            <a:r>
              <a:rPr b="1" lang="en" sz="1900">
                <a:solidFill>
                  <a:schemeClr val="hlink"/>
                </a:solidFill>
                <a:latin typeface="Viga"/>
                <a:ea typeface="Viga"/>
                <a:cs typeface="Viga"/>
                <a:sym typeface="Viga"/>
              </a:rPr>
              <a:t>6x DNA loading dye </a:t>
            </a:r>
            <a:r>
              <a:rPr lang="en" sz="1900">
                <a:solidFill>
                  <a:schemeClr val="hlink"/>
                </a:solidFill>
                <a:latin typeface="Viga"/>
                <a:ea typeface="Viga"/>
                <a:cs typeface="Viga"/>
                <a:sym typeface="Viga"/>
              </a:rPr>
              <a:t>with </a:t>
            </a:r>
            <a:r>
              <a:rPr b="1" lang="en" sz="1900">
                <a:solidFill>
                  <a:schemeClr val="hlink"/>
                </a:solidFill>
                <a:latin typeface="Viga"/>
                <a:ea typeface="Viga"/>
                <a:cs typeface="Viga"/>
                <a:sym typeface="Viga"/>
              </a:rPr>
              <a:t>2uL of DNA</a:t>
            </a:r>
            <a:endParaRPr sz="1100">
              <a:solidFill>
                <a:schemeClr val="hlink"/>
              </a:solidFill>
              <a:latin typeface="Viga"/>
              <a:ea typeface="Viga"/>
              <a:cs typeface="Viga"/>
              <a:sym typeface="Viga"/>
            </a:endParaRPr>
          </a:p>
          <a:p>
            <a:pPr indent="-266700" lvl="1" marL="742950" rtl="0" algn="l">
              <a:spcBef>
                <a:spcPts val="0"/>
              </a:spcBef>
              <a:spcAft>
                <a:spcPts val="0"/>
              </a:spcAft>
              <a:buClr>
                <a:schemeClr val="hlink"/>
              </a:buClr>
              <a:buSzPts val="1900"/>
              <a:buFont typeface="Viga"/>
              <a:buChar char="•"/>
            </a:pPr>
            <a:r>
              <a:rPr lang="en" sz="1900">
                <a:solidFill>
                  <a:schemeClr val="hlink"/>
                </a:solidFill>
                <a:latin typeface="Viga"/>
                <a:ea typeface="Viga"/>
                <a:cs typeface="Viga"/>
                <a:sym typeface="Viga"/>
              </a:rPr>
              <a:t> How much distilled water do you add?</a:t>
            </a:r>
            <a:endParaRPr sz="1100">
              <a:solidFill>
                <a:schemeClr val="hlink"/>
              </a:solidFill>
              <a:latin typeface="Viga"/>
              <a:ea typeface="Viga"/>
              <a:cs typeface="Viga"/>
              <a:sym typeface="Viga"/>
            </a:endParaRPr>
          </a:p>
          <a:p>
            <a:pPr indent="0" lvl="0" marL="0" rtl="0" algn="l">
              <a:spcBef>
                <a:spcPts val="0"/>
              </a:spcBef>
              <a:spcAft>
                <a:spcPts val="0"/>
              </a:spcAft>
              <a:buClr>
                <a:schemeClr val="hlink"/>
              </a:buClr>
              <a:buFont typeface="Arial"/>
              <a:buNone/>
            </a:pPr>
            <a:r>
              <a:rPr lang="en" sz="1900">
                <a:solidFill>
                  <a:schemeClr val="hlink"/>
                </a:solidFill>
                <a:latin typeface="Viga"/>
                <a:ea typeface="Viga"/>
                <a:cs typeface="Viga"/>
                <a:sym typeface="Viga"/>
              </a:rPr>
              <a:t>3.   Load samples into wells</a:t>
            </a:r>
            <a:endParaRPr sz="1100">
              <a:solidFill>
                <a:schemeClr val="hlink"/>
              </a:solidFill>
              <a:latin typeface="Viga"/>
              <a:ea typeface="Viga"/>
              <a:cs typeface="Viga"/>
              <a:sym typeface="Viga"/>
            </a:endParaRPr>
          </a:p>
          <a:p>
            <a:pPr indent="0" lvl="0" marL="0" rtl="0" algn="l">
              <a:spcBef>
                <a:spcPts val="0"/>
              </a:spcBef>
              <a:spcAft>
                <a:spcPts val="0"/>
              </a:spcAft>
              <a:buClr>
                <a:schemeClr val="hlink"/>
              </a:buClr>
              <a:buFont typeface="Arial"/>
              <a:buNone/>
            </a:pPr>
            <a:r>
              <a:rPr lang="en" sz="1900">
                <a:solidFill>
                  <a:schemeClr val="hlink"/>
                </a:solidFill>
                <a:latin typeface="Viga"/>
                <a:ea typeface="Viga"/>
                <a:cs typeface="Viga"/>
                <a:sym typeface="Viga"/>
              </a:rPr>
              <a:t>4.   Run gel at 100V for ~20 min. </a:t>
            </a:r>
            <a:endParaRPr sz="1100">
              <a:solidFill>
                <a:schemeClr val="hlink"/>
              </a:solidFill>
              <a:latin typeface="Viga"/>
              <a:ea typeface="Viga"/>
              <a:cs typeface="Viga"/>
              <a:sym typeface="Viga"/>
            </a:endParaRPr>
          </a:p>
          <a:p>
            <a:pPr indent="0" lvl="0" marL="0" rtl="0" algn="l">
              <a:spcBef>
                <a:spcPts val="0"/>
              </a:spcBef>
              <a:spcAft>
                <a:spcPts val="0"/>
              </a:spcAft>
              <a:buClr>
                <a:schemeClr val="hlink"/>
              </a:buClr>
              <a:buFont typeface="Arial"/>
              <a:buNone/>
            </a:pPr>
            <a:r>
              <a:t/>
            </a:r>
            <a:endParaRPr sz="1900">
              <a:solidFill>
                <a:schemeClr val="hlink"/>
              </a:solidFill>
              <a:latin typeface="Viga"/>
              <a:ea typeface="Viga"/>
              <a:cs typeface="Viga"/>
              <a:sym typeface="Viga"/>
            </a:endParaRPr>
          </a:p>
          <a:p>
            <a:pPr indent="0" lvl="0" marL="0" rtl="0" algn="l">
              <a:spcBef>
                <a:spcPts val="0"/>
              </a:spcBef>
              <a:spcAft>
                <a:spcPts val="0"/>
              </a:spcAft>
              <a:buNone/>
            </a:pPr>
            <a:r>
              <a:t/>
            </a:r>
            <a:endParaRPr sz="1900">
              <a:solidFill>
                <a:schemeClr val="hlink"/>
              </a:solidFill>
              <a:latin typeface="Viga"/>
              <a:ea typeface="Viga"/>
              <a:cs typeface="Viga"/>
              <a:sym typeface="Viga"/>
            </a:endParaRPr>
          </a:p>
        </p:txBody>
      </p:sp>
      <p:pic>
        <p:nvPicPr>
          <p:cNvPr id="580" name="Google Shape;580;p54"/>
          <p:cNvPicPr preferRelativeResize="0"/>
          <p:nvPr/>
        </p:nvPicPr>
        <p:blipFill rotWithShape="1">
          <a:blip r:embed="rId3">
            <a:alphaModFix/>
          </a:blip>
          <a:srcRect b="10685" l="5895" r="5443" t="11992"/>
          <a:stretch/>
        </p:blipFill>
        <p:spPr>
          <a:xfrm>
            <a:off x="152400" y="2664375"/>
            <a:ext cx="5963890" cy="2479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8"/>
          <p:cNvSpPr/>
          <p:nvPr/>
        </p:nvSpPr>
        <p:spPr>
          <a:xfrm>
            <a:off x="1355925" y="2942750"/>
            <a:ext cx="4553100" cy="536400"/>
          </a:xfrm>
          <a:prstGeom prst="roundRect">
            <a:avLst>
              <a:gd fmla="val 50000" name="adj"/>
            </a:avLst>
          </a:prstGeom>
          <a:solidFill>
            <a:srgbClr val="215A80"/>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8"/>
          <p:cNvSpPr txBox="1"/>
          <p:nvPr>
            <p:ph type="title"/>
          </p:nvPr>
        </p:nvSpPr>
        <p:spPr>
          <a:xfrm>
            <a:off x="1355925" y="1768000"/>
            <a:ext cx="3651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Objectives</a:t>
            </a:r>
            <a:endParaRPr/>
          </a:p>
        </p:txBody>
      </p:sp>
      <p:sp>
        <p:nvSpPr>
          <p:cNvPr id="235" name="Google Shape;235;p28"/>
          <p:cNvSpPr txBox="1"/>
          <p:nvPr>
            <p:ph idx="1" type="subTitle"/>
          </p:nvPr>
        </p:nvSpPr>
        <p:spPr>
          <a:xfrm>
            <a:off x="1355925" y="3067725"/>
            <a:ext cx="4553100" cy="28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Review the basics of what even is a DNA, RNA, and protein</a:t>
            </a:r>
            <a:endParaRPr sz="1300"/>
          </a:p>
        </p:txBody>
      </p:sp>
      <p:grpSp>
        <p:nvGrpSpPr>
          <p:cNvPr id="236" name="Google Shape;236;p28"/>
          <p:cNvGrpSpPr/>
          <p:nvPr/>
        </p:nvGrpSpPr>
        <p:grpSpPr>
          <a:xfrm>
            <a:off x="6442499" y="495015"/>
            <a:ext cx="1337797" cy="1888719"/>
            <a:chOff x="2615975" y="4376050"/>
            <a:chExt cx="1187675" cy="1676775"/>
          </a:xfrm>
        </p:grpSpPr>
        <p:sp>
          <p:nvSpPr>
            <p:cNvPr id="237" name="Google Shape;237;p28"/>
            <p:cNvSpPr/>
            <p:nvPr/>
          </p:nvSpPr>
          <p:spPr>
            <a:xfrm>
              <a:off x="3299375" y="5537175"/>
              <a:ext cx="468275" cy="46825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8"/>
            <p:cNvSpPr/>
            <p:nvPr/>
          </p:nvSpPr>
          <p:spPr>
            <a:xfrm>
              <a:off x="2615975" y="4376050"/>
              <a:ext cx="1187675" cy="167677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8"/>
            <p:cNvSpPr/>
            <p:nvPr/>
          </p:nvSpPr>
          <p:spPr>
            <a:xfrm>
              <a:off x="3306025" y="5545700"/>
              <a:ext cx="458775" cy="459725"/>
            </a:xfrm>
            <a:custGeom>
              <a:rect b="b" l="l" r="r" t="t"/>
              <a:pathLst>
                <a:path extrusionOk="0" h="18389" w="18351">
                  <a:moveTo>
                    <a:pt x="18350" y="1"/>
                  </a:moveTo>
                  <a:cubicBezTo>
                    <a:pt x="17403" y="683"/>
                    <a:pt x="16341" y="1138"/>
                    <a:pt x="15204" y="1328"/>
                  </a:cubicBezTo>
                  <a:cubicBezTo>
                    <a:pt x="14104" y="1669"/>
                    <a:pt x="12967" y="1934"/>
                    <a:pt x="11867" y="2275"/>
                  </a:cubicBezTo>
                  <a:cubicBezTo>
                    <a:pt x="10730" y="2655"/>
                    <a:pt x="9630" y="3110"/>
                    <a:pt x="8607" y="3678"/>
                  </a:cubicBezTo>
                  <a:cubicBezTo>
                    <a:pt x="6521" y="4854"/>
                    <a:pt x="4815" y="6560"/>
                    <a:pt x="3640" y="8645"/>
                  </a:cubicBezTo>
                  <a:cubicBezTo>
                    <a:pt x="3071" y="9669"/>
                    <a:pt x="2616" y="10768"/>
                    <a:pt x="2275" y="11906"/>
                  </a:cubicBezTo>
                  <a:cubicBezTo>
                    <a:pt x="1934" y="13005"/>
                    <a:pt x="1668" y="14142"/>
                    <a:pt x="1327" y="15242"/>
                  </a:cubicBezTo>
                  <a:cubicBezTo>
                    <a:pt x="1100" y="16379"/>
                    <a:pt x="645" y="17441"/>
                    <a:pt x="0" y="18389"/>
                  </a:cubicBezTo>
                  <a:cubicBezTo>
                    <a:pt x="796" y="17555"/>
                    <a:pt x="1441" y="16493"/>
                    <a:pt x="1782" y="15394"/>
                  </a:cubicBezTo>
                  <a:cubicBezTo>
                    <a:pt x="2123" y="14256"/>
                    <a:pt x="2389" y="13119"/>
                    <a:pt x="2730" y="12019"/>
                  </a:cubicBezTo>
                  <a:cubicBezTo>
                    <a:pt x="3071" y="10920"/>
                    <a:pt x="3488" y="9858"/>
                    <a:pt x="4057" y="8872"/>
                  </a:cubicBezTo>
                  <a:cubicBezTo>
                    <a:pt x="5194" y="6863"/>
                    <a:pt x="6825" y="5195"/>
                    <a:pt x="8834" y="4095"/>
                  </a:cubicBezTo>
                  <a:cubicBezTo>
                    <a:pt x="9820" y="3527"/>
                    <a:pt x="10881" y="3072"/>
                    <a:pt x="11981" y="2730"/>
                  </a:cubicBezTo>
                  <a:cubicBezTo>
                    <a:pt x="13080" y="2389"/>
                    <a:pt x="14218" y="2124"/>
                    <a:pt x="15317" y="1783"/>
                  </a:cubicBezTo>
                  <a:cubicBezTo>
                    <a:pt x="16455" y="1441"/>
                    <a:pt x="17478" y="835"/>
                    <a:pt x="1835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 name="Google Shape;240;p28"/>
          <p:cNvSpPr txBox="1"/>
          <p:nvPr>
            <p:ph idx="2" type="title"/>
          </p:nvPr>
        </p:nvSpPr>
        <p:spPr>
          <a:xfrm>
            <a:off x="6384038" y="778000"/>
            <a:ext cx="1454700" cy="9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241" name="Google Shape;241;p28"/>
          <p:cNvSpPr/>
          <p:nvPr/>
        </p:nvSpPr>
        <p:spPr>
          <a:xfrm rot="-1196767">
            <a:off x="236819" y="437397"/>
            <a:ext cx="2144011" cy="1071339"/>
          </a:xfrm>
          <a:prstGeom prst="ellipse">
            <a:avLst/>
          </a:pr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Viga"/>
                <a:ea typeface="Viga"/>
                <a:cs typeface="Viga"/>
                <a:sym typeface="Viga"/>
              </a:rPr>
              <a:t>Biomolecules</a:t>
            </a:r>
            <a:endParaRPr sz="1600">
              <a:solidFill>
                <a:schemeClr val="lt1"/>
              </a:solidFill>
              <a:latin typeface="Viga"/>
              <a:ea typeface="Viga"/>
              <a:cs typeface="Viga"/>
              <a:sym typeface="Vig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55"/>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 Cutting and Purification</a:t>
            </a:r>
            <a:endParaRPr/>
          </a:p>
        </p:txBody>
      </p:sp>
      <p:grpSp>
        <p:nvGrpSpPr>
          <p:cNvPr id="586" name="Google Shape;586;p55"/>
          <p:cNvGrpSpPr/>
          <p:nvPr/>
        </p:nvGrpSpPr>
        <p:grpSpPr>
          <a:xfrm>
            <a:off x="257296" y="1574896"/>
            <a:ext cx="4442120" cy="3251501"/>
            <a:chOff x="4408612" y="2041495"/>
            <a:chExt cx="5000698" cy="3209774"/>
          </a:xfrm>
        </p:grpSpPr>
        <p:pic>
          <p:nvPicPr>
            <p:cNvPr descr="Image result for dna gel example loading dye" id="587" name="Google Shape;587;p55"/>
            <p:cNvPicPr preferRelativeResize="0"/>
            <p:nvPr/>
          </p:nvPicPr>
          <p:blipFill rotWithShape="1">
            <a:blip r:embed="rId3">
              <a:alphaModFix/>
            </a:blip>
            <a:srcRect b="28370" l="13330" r="35905" t="455"/>
            <a:stretch/>
          </p:blipFill>
          <p:spPr>
            <a:xfrm>
              <a:off x="4408612" y="2090572"/>
              <a:ext cx="3022703" cy="3160697"/>
            </a:xfrm>
            <a:prstGeom prst="rect">
              <a:avLst/>
            </a:prstGeom>
            <a:noFill/>
            <a:ln>
              <a:noFill/>
            </a:ln>
          </p:spPr>
        </p:pic>
        <p:pic>
          <p:nvPicPr>
            <p:cNvPr descr="Image result for geneaid 1kb ladder" id="588" name="Google Shape;588;p55"/>
            <p:cNvPicPr preferRelativeResize="0"/>
            <p:nvPr/>
          </p:nvPicPr>
          <p:blipFill rotWithShape="1">
            <a:blip r:embed="rId4">
              <a:alphaModFix/>
            </a:blip>
            <a:srcRect b="29824" l="28997" r="0" t="0"/>
            <a:stretch/>
          </p:blipFill>
          <p:spPr>
            <a:xfrm>
              <a:off x="7431315" y="2041495"/>
              <a:ext cx="1977995" cy="3209773"/>
            </a:xfrm>
            <a:prstGeom prst="rect">
              <a:avLst/>
            </a:prstGeom>
            <a:noFill/>
            <a:ln>
              <a:noFill/>
            </a:ln>
          </p:spPr>
        </p:pic>
      </p:grpSp>
      <p:pic>
        <p:nvPicPr>
          <p:cNvPr descr="MinElute Gel Extraction Kit" id="589" name="Google Shape;589;p55"/>
          <p:cNvPicPr preferRelativeResize="0"/>
          <p:nvPr/>
        </p:nvPicPr>
        <p:blipFill>
          <a:blip r:embed="rId5">
            <a:alphaModFix/>
          </a:blip>
          <a:stretch>
            <a:fillRect/>
          </a:stretch>
        </p:blipFill>
        <p:spPr>
          <a:xfrm>
            <a:off x="5080000" y="2772300"/>
            <a:ext cx="3648075" cy="2054094"/>
          </a:xfrm>
          <a:prstGeom prst="rect">
            <a:avLst/>
          </a:prstGeom>
          <a:noFill/>
          <a:ln>
            <a:noFill/>
          </a:ln>
        </p:spPr>
      </p:pic>
      <p:pic>
        <p:nvPicPr>
          <p:cNvPr descr="Blue Light Transilluminators | Thermo Fisher Scientific - US" id="590" name="Google Shape;590;p55"/>
          <p:cNvPicPr preferRelativeResize="0"/>
          <p:nvPr/>
        </p:nvPicPr>
        <p:blipFill rotWithShape="1">
          <a:blip r:embed="rId6">
            <a:alphaModFix/>
          </a:blip>
          <a:srcRect b="0" l="0" r="0" t="23605"/>
          <a:stretch/>
        </p:blipFill>
        <p:spPr>
          <a:xfrm>
            <a:off x="5080000" y="1375200"/>
            <a:ext cx="2152650" cy="1397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56"/>
          <p:cNvSpPr txBox="1"/>
          <p:nvPr>
            <p:ph type="title"/>
          </p:nvPr>
        </p:nvSpPr>
        <p:spPr>
          <a:xfrm>
            <a:off x="333300" y="2782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Ligase Principle</a:t>
            </a:r>
            <a:endParaRPr/>
          </a:p>
        </p:txBody>
      </p:sp>
      <p:sp>
        <p:nvSpPr>
          <p:cNvPr id="596" name="Google Shape;596;p56"/>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6"/>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98" name="Google Shape;598;p56"/>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6"/>
          <p:cNvSpPr txBox="1"/>
          <p:nvPr/>
        </p:nvSpPr>
        <p:spPr>
          <a:xfrm>
            <a:off x="152400" y="838200"/>
            <a:ext cx="89919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hlink"/>
                </a:solidFill>
                <a:latin typeface="Viga"/>
                <a:ea typeface="Viga"/>
                <a:cs typeface="Viga"/>
                <a:sym typeface="Viga"/>
              </a:rPr>
              <a:t>DNA ligase enzymes join together the ends of DNA strands</a:t>
            </a:r>
            <a:endParaRPr sz="1900">
              <a:solidFill>
                <a:schemeClr val="hlink"/>
              </a:solidFill>
              <a:latin typeface="Viga"/>
              <a:ea typeface="Viga"/>
              <a:cs typeface="Viga"/>
              <a:sym typeface="Viga"/>
            </a:endParaRPr>
          </a:p>
        </p:txBody>
      </p:sp>
      <p:pic>
        <p:nvPicPr>
          <p:cNvPr descr="Restriction enzymes &amp;amp; DNA ligase (article) | Khan Academy" id="600" name="Google Shape;600;p56"/>
          <p:cNvPicPr preferRelativeResize="0"/>
          <p:nvPr/>
        </p:nvPicPr>
        <p:blipFill>
          <a:blip r:embed="rId3">
            <a:alphaModFix/>
          </a:blip>
          <a:stretch>
            <a:fillRect/>
          </a:stretch>
        </p:blipFill>
        <p:spPr>
          <a:xfrm>
            <a:off x="333300" y="1239000"/>
            <a:ext cx="6321500" cy="1842450"/>
          </a:xfrm>
          <a:prstGeom prst="rect">
            <a:avLst/>
          </a:prstGeom>
          <a:noFill/>
          <a:ln>
            <a:noFill/>
          </a:ln>
        </p:spPr>
      </p:pic>
      <p:pic>
        <p:nvPicPr>
          <p:cNvPr descr="Addgene: Protocol - How to Ligate Plasmid DNA" id="601" name="Google Shape;601;p56"/>
          <p:cNvPicPr preferRelativeResize="0"/>
          <p:nvPr/>
        </p:nvPicPr>
        <p:blipFill>
          <a:blip r:embed="rId4">
            <a:alphaModFix/>
          </a:blip>
          <a:stretch>
            <a:fillRect/>
          </a:stretch>
        </p:blipFill>
        <p:spPr>
          <a:xfrm>
            <a:off x="333300" y="3081450"/>
            <a:ext cx="5872948" cy="2062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57"/>
          <p:cNvSpPr txBox="1"/>
          <p:nvPr>
            <p:ph type="title"/>
          </p:nvPr>
        </p:nvSpPr>
        <p:spPr>
          <a:xfrm>
            <a:off x="333300" y="2782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Ligation Protocol</a:t>
            </a:r>
            <a:endParaRPr/>
          </a:p>
        </p:txBody>
      </p:sp>
      <p:sp>
        <p:nvSpPr>
          <p:cNvPr id="607" name="Google Shape;607;p57"/>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7"/>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09" name="Google Shape;609;p57"/>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57"/>
          <p:cNvSpPr txBox="1"/>
          <p:nvPr/>
        </p:nvSpPr>
        <p:spPr>
          <a:xfrm>
            <a:off x="228600" y="914400"/>
            <a:ext cx="8991900" cy="10620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hlink"/>
              </a:buClr>
              <a:buSzPts val="1900"/>
              <a:buFont typeface="Viga"/>
              <a:buAutoNum type="arabicPeriod"/>
            </a:pPr>
            <a:r>
              <a:rPr lang="en" sz="1900">
                <a:solidFill>
                  <a:schemeClr val="hlink"/>
                </a:solidFill>
                <a:latin typeface="Viga"/>
                <a:ea typeface="Viga"/>
                <a:cs typeface="Viga"/>
                <a:sym typeface="Viga"/>
              </a:rPr>
              <a:t>Calculate molar ratio of insert and vector</a:t>
            </a:r>
            <a:endParaRPr sz="1900">
              <a:solidFill>
                <a:schemeClr val="hlink"/>
              </a:solidFill>
              <a:latin typeface="Viga"/>
              <a:ea typeface="Viga"/>
              <a:cs typeface="Viga"/>
              <a:sym typeface="Viga"/>
            </a:endParaRPr>
          </a:p>
          <a:p>
            <a:pPr indent="-349250" lvl="0" marL="457200" rtl="0" algn="l">
              <a:spcBef>
                <a:spcPts val="0"/>
              </a:spcBef>
              <a:spcAft>
                <a:spcPts val="0"/>
              </a:spcAft>
              <a:buClr>
                <a:schemeClr val="hlink"/>
              </a:buClr>
              <a:buSzPts val="1900"/>
              <a:buFont typeface="Viga"/>
              <a:buAutoNum type="arabicPeriod"/>
            </a:pPr>
            <a:r>
              <a:rPr lang="en" sz="1900">
                <a:solidFill>
                  <a:schemeClr val="hlink"/>
                </a:solidFill>
                <a:latin typeface="Viga"/>
                <a:ea typeface="Viga"/>
                <a:cs typeface="Viga"/>
                <a:sym typeface="Viga"/>
              </a:rPr>
              <a:t>Add the vector, insert, ligase buffer, ligase, and water into a tube</a:t>
            </a:r>
            <a:endParaRPr sz="1900">
              <a:solidFill>
                <a:schemeClr val="hlink"/>
              </a:solidFill>
              <a:latin typeface="Viga"/>
              <a:ea typeface="Viga"/>
              <a:cs typeface="Viga"/>
              <a:sym typeface="Viga"/>
            </a:endParaRPr>
          </a:p>
          <a:p>
            <a:pPr indent="-349250" lvl="0" marL="457200" rtl="0" algn="l">
              <a:spcBef>
                <a:spcPts val="0"/>
              </a:spcBef>
              <a:spcAft>
                <a:spcPts val="0"/>
              </a:spcAft>
              <a:buClr>
                <a:schemeClr val="hlink"/>
              </a:buClr>
              <a:buSzPts val="1900"/>
              <a:buFont typeface="Viga"/>
              <a:buAutoNum type="arabicPeriod"/>
            </a:pPr>
            <a:r>
              <a:rPr lang="en" sz="1900">
                <a:solidFill>
                  <a:schemeClr val="hlink"/>
                </a:solidFill>
                <a:latin typeface="Viga"/>
                <a:ea typeface="Viga"/>
                <a:cs typeface="Viga"/>
                <a:sym typeface="Viga"/>
              </a:rPr>
              <a:t>Incubate in room temperature for 1-3 hours</a:t>
            </a:r>
            <a:endParaRPr sz="1900">
              <a:solidFill>
                <a:schemeClr val="hlink"/>
              </a:solidFill>
              <a:latin typeface="Viga"/>
              <a:ea typeface="Viga"/>
              <a:cs typeface="Viga"/>
              <a:sym typeface="Viga"/>
            </a:endParaRPr>
          </a:p>
        </p:txBody>
      </p:sp>
      <p:pic>
        <p:nvPicPr>
          <p:cNvPr descr="Overview: DNA cloning (article) | Khan Academy" id="611" name="Google Shape;611;p57"/>
          <p:cNvPicPr preferRelativeResize="0"/>
          <p:nvPr/>
        </p:nvPicPr>
        <p:blipFill>
          <a:blip r:embed="rId3">
            <a:alphaModFix/>
          </a:blip>
          <a:stretch>
            <a:fillRect/>
          </a:stretch>
        </p:blipFill>
        <p:spPr>
          <a:xfrm>
            <a:off x="457200" y="2144525"/>
            <a:ext cx="7715400" cy="237182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58"/>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Retransform</a:t>
            </a:r>
            <a:endParaRPr/>
          </a:p>
        </p:txBody>
      </p:sp>
      <p:sp>
        <p:nvSpPr>
          <p:cNvPr id="617" name="Google Shape;617;p58"/>
          <p:cNvSpPr txBox="1"/>
          <p:nvPr>
            <p:ph idx="1" type="subTitle"/>
          </p:nvPr>
        </p:nvSpPr>
        <p:spPr>
          <a:xfrm>
            <a:off x="180900" y="1256825"/>
            <a:ext cx="77154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95959"/>
                </a:solidFill>
                <a:latin typeface="Viga"/>
                <a:ea typeface="Viga"/>
                <a:cs typeface="Viga"/>
                <a:sym typeface="Viga"/>
              </a:rPr>
              <a:t>Deliver the new plasmid into bacteria</a:t>
            </a:r>
            <a:endParaRPr sz="2000">
              <a:solidFill>
                <a:srgbClr val="595959"/>
              </a:solidFill>
              <a:latin typeface="Viga"/>
              <a:ea typeface="Viga"/>
              <a:cs typeface="Viga"/>
              <a:sym typeface="Viga"/>
            </a:endParaRPr>
          </a:p>
          <a:p>
            <a:pPr indent="0" lvl="0" marL="0" rtl="0" algn="l">
              <a:spcBef>
                <a:spcPts val="0"/>
              </a:spcBef>
              <a:spcAft>
                <a:spcPts val="0"/>
              </a:spcAft>
              <a:buNone/>
            </a:pPr>
            <a:r>
              <a:t/>
            </a:r>
            <a:endParaRPr sz="2000">
              <a:solidFill>
                <a:srgbClr val="595959"/>
              </a:solidFill>
              <a:latin typeface="Viga"/>
              <a:ea typeface="Viga"/>
              <a:cs typeface="Viga"/>
              <a:sym typeface="Viga"/>
            </a:endParaRPr>
          </a:p>
        </p:txBody>
      </p:sp>
      <p:sp>
        <p:nvSpPr>
          <p:cNvPr id="618" name="Google Shape;618;p58"/>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8"/>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20" name="Google Shape;620;p58"/>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1" name="Google Shape;621;p58"/>
          <p:cNvPicPr preferRelativeResize="0"/>
          <p:nvPr/>
        </p:nvPicPr>
        <p:blipFill rotWithShape="1">
          <a:blip r:embed="rId3">
            <a:alphaModFix/>
          </a:blip>
          <a:srcRect b="0" l="0" r="0" t="0"/>
          <a:stretch/>
        </p:blipFill>
        <p:spPr>
          <a:xfrm rot="1126870">
            <a:off x="479787" y="3106545"/>
            <a:ext cx="2130553" cy="1361863"/>
          </a:xfrm>
          <a:prstGeom prst="rect">
            <a:avLst/>
          </a:prstGeom>
          <a:noFill/>
          <a:ln>
            <a:noFill/>
          </a:ln>
        </p:spPr>
      </p:pic>
      <p:pic>
        <p:nvPicPr>
          <p:cNvPr id="622" name="Google Shape;622;p58"/>
          <p:cNvPicPr preferRelativeResize="0"/>
          <p:nvPr/>
        </p:nvPicPr>
        <p:blipFill rotWithShape="1">
          <a:blip r:embed="rId4">
            <a:alphaModFix/>
          </a:blip>
          <a:srcRect b="0" l="0" r="0" t="0"/>
          <a:stretch/>
        </p:blipFill>
        <p:spPr>
          <a:xfrm>
            <a:off x="5118275" y="1714000"/>
            <a:ext cx="3390472" cy="3086875"/>
          </a:xfrm>
          <a:prstGeom prst="rect">
            <a:avLst/>
          </a:prstGeom>
          <a:noFill/>
          <a:ln>
            <a:noFill/>
          </a:ln>
        </p:spPr>
      </p:pic>
      <p:cxnSp>
        <p:nvCxnSpPr>
          <p:cNvPr id="623" name="Google Shape;623;p58"/>
          <p:cNvCxnSpPr>
            <a:stCxn id="622" idx="1"/>
          </p:cNvCxnSpPr>
          <p:nvPr/>
        </p:nvCxnSpPr>
        <p:spPr>
          <a:xfrm flipH="1">
            <a:off x="2159075" y="3257437"/>
            <a:ext cx="2959200" cy="560700"/>
          </a:xfrm>
          <a:prstGeom prst="straightConnector1">
            <a:avLst/>
          </a:prstGeom>
          <a:noFill/>
          <a:ln cap="flat" cmpd="sng" w="57150">
            <a:solidFill>
              <a:srgbClr val="FF0000"/>
            </a:solidFill>
            <a:prstDash val="dot"/>
            <a:miter lim="800000"/>
            <a:headEnd len="sm" w="sm" type="none"/>
            <a:tailEnd len="med" w="med"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59"/>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in 1 Colony PCR</a:t>
            </a:r>
            <a:endParaRPr/>
          </a:p>
        </p:txBody>
      </p:sp>
      <p:sp>
        <p:nvSpPr>
          <p:cNvPr id="629" name="Google Shape;629;p59"/>
          <p:cNvSpPr txBox="1"/>
          <p:nvPr>
            <p:ph idx="1" type="subTitle"/>
          </p:nvPr>
        </p:nvSpPr>
        <p:spPr>
          <a:xfrm>
            <a:off x="180900" y="1180625"/>
            <a:ext cx="7715400" cy="3500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595959"/>
              </a:buClr>
              <a:buSzPts val="2000"/>
              <a:buFont typeface="Viga"/>
              <a:buAutoNum type="arabicPeriod"/>
            </a:pPr>
            <a:r>
              <a:rPr lang="en" sz="2000">
                <a:solidFill>
                  <a:srgbClr val="595959"/>
                </a:solidFill>
                <a:latin typeface="Viga"/>
                <a:ea typeface="Viga"/>
                <a:cs typeface="Viga"/>
                <a:sym typeface="Viga"/>
              </a:rPr>
              <a:t>Select a colony using a pipette tip</a:t>
            </a:r>
            <a:endParaRPr sz="2000">
              <a:solidFill>
                <a:srgbClr val="595959"/>
              </a:solidFill>
              <a:latin typeface="Viga"/>
              <a:ea typeface="Viga"/>
              <a:cs typeface="Viga"/>
              <a:sym typeface="Viga"/>
            </a:endParaRPr>
          </a:p>
          <a:p>
            <a:pPr indent="-355600" lvl="1" marL="914400" rtl="0" algn="l">
              <a:spcBef>
                <a:spcPts val="0"/>
              </a:spcBef>
              <a:spcAft>
                <a:spcPts val="0"/>
              </a:spcAft>
              <a:buClr>
                <a:srgbClr val="595959"/>
              </a:buClr>
              <a:buSzPts val="2000"/>
              <a:buFont typeface="Viga"/>
              <a:buAutoNum type="alphaLcPeriod"/>
            </a:pPr>
            <a:r>
              <a:rPr lang="en" sz="2000">
                <a:solidFill>
                  <a:srgbClr val="595959"/>
                </a:solidFill>
                <a:latin typeface="Viga"/>
                <a:ea typeface="Viga"/>
                <a:cs typeface="Viga"/>
                <a:sym typeface="Viga"/>
              </a:rPr>
              <a:t>Dip colony in PCR tube for subsequent analysis</a:t>
            </a:r>
            <a:endParaRPr sz="2000">
              <a:solidFill>
                <a:srgbClr val="595959"/>
              </a:solidFill>
              <a:latin typeface="Viga"/>
              <a:ea typeface="Viga"/>
              <a:cs typeface="Viga"/>
              <a:sym typeface="Viga"/>
            </a:endParaRPr>
          </a:p>
          <a:p>
            <a:pPr indent="-355600" lvl="2" marL="1371600" rtl="0" algn="l">
              <a:spcBef>
                <a:spcPts val="0"/>
              </a:spcBef>
              <a:spcAft>
                <a:spcPts val="0"/>
              </a:spcAft>
              <a:buClr>
                <a:srgbClr val="595959"/>
              </a:buClr>
              <a:buSzPts val="2000"/>
              <a:buFont typeface="Viga"/>
              <a:buAutoNum type="romanLcPeriod"/>
            </a:pPr>
            <a:r>
              <a:rPr lang="en" sz="2000">
                <a:solidFill>
                  <a:srgbClr val="595959"/>
                </a:solidFill>
                <a:latin typeface="Viga"/>
                <a:ea typeface="Viga"/>
                <a:cs typeface="Viga"/>
                <a:sym typeface="Viga"/>
              </a:rPr>
              <a:t>Check if the DNA product is right</a:t>
            </a:r>
            <a:endParaRPr sz="2000">
              <a:solidFill>
                <a:srgbClr val="595959"/>
              </a:solidFill>
              <a:latin typeface="Viga"/>
              <a:ea typeface="Viga"/>
              <a:cs typeface="Viga"/>
              <a:sym typeface="Viga"/>
            </a:endParaRPr>
          </a:p>
          <a:p>
            <a:pPr indent="-355600" lvl="1" marL="914400" rtl="0" algn="l">
              <a:spcBef>
                <a:spcPts val="0"/>
              </a:spcBef>
              <a:spcAft>
                <a:spcPts val="0"/>
              </a:spcAft>
              <a:buClr>
                <a:srgbClr val="595959"/>
              </a:buClr>
              <a:buSzPts val="2000"/>
              <a:buFont typeface="Viga"/>
              <a:buAutoNum type="alphaLcPeriod"/>
            </a:pPr>
            <a:r>
              <a:rPr lang="en" sz="2000">
                <a:solidFill>
                  <a:srgbClr val="595959"/>
                </a:solidFill>
                <a:latin typeface="Viga"/>
                <a:ea typeface="Viga"/>
                <a:cs typeface="Viga"/>
                <a:sym typeface="Viga"/>
              </a:rPr>
              <a:t>Re-streak colonies</a:t>
            </a:r>
            <a:endParaRPr sz="2000">
              <a:solidFill>
                <a:srgbClr val="595959"/>
              </a:solidFill>
              <a:latin typeface="Viga"/>
              <a:ea typeface="Viga"/>
              <a:cs typeface="Viga"/>
              <a:sym typeface="Viga"/>
            </a:endParaRPr>
          </a:p>
          <a:p>
            <a:pPr indent="-355600" lvl="2" marL="1371600" rtl="0" algn="l">
              <a:spcBef>
                <a:spcPts val="0"/>
              </a:spcBef>
              <a:spcAft>
                <a:spcPts val="0"/>
              </a:spcAft>
              <a:buClr>
                <a:srgbClr val="595959"/>
              </a:buClr>
              <a:buSzPts val="2000"/>
              <a:buFont typeface="Viga"/>
              <a:buAutoNum type="romanLcPeriod"/>
            </a:pPr>
            <a:r>
              <a:rPr lang="en" sz="2000">
                <a:solidFill>
                  <a:srgbClr val="595959"/>
                </a:solidFill>
                <a:latin typeface="Viga"/>
                <a:ea typeface="Viga"/>
                <a:cs typeface="Viga"/>
                <a:sym typeface="Viga"/>
              </a:rPr>
              <a:t>New bacteria colonies with desired DNA inside</a:t>
            </a:r>
            <a:endParaRPr sz="2000">
              <a:solidFill>
                <a:srgbClr val="595959"/>
              </a:solidFill>
              <a:latin typeface="Viga"/>
              <a:ea typeface="Viga"/>
              <a:cs typeface="Viga"/>
              <a:sym typeface="Viga"/>
            </a:endParaRPr>
          </a:p>
          <a:p>
            <a:pPr indent="-355600" lvl="1" marL="914400" rtl="0" algn="l">
              <a:spcBef>
                <a:spcPts val="0"/>
              </a:spcBef>
              <a:spcAft>
                <a:spcPts val="0"/>
              </a:spcAft>
              <a:buClr>
                <a:srgbClr val="595959"/>
              </a:buClr>
              <a:buSzPts val="2000"/>
              <a:buFont typeface="Viga"/>
              <a:buAutoNum type="alphaLcPeriod"/>
            </a:pPr>
            <a:r>
              <a:rPr lang="en" sz="2000">
                <a:solidFill>
                  <a:srgbClr val="595959"/>
                </a:solidFill>
                <a:latin typeface="Viga"/>
                <a:ea typeface="Viga"/>
                <a:cs typeface="Viga"/>
                <a:sym typeface="Viga"/>
              </a:rPr>
              <a:t>Dispense tip into liquid culture</a:t>
            </a:r>
            <a:endParaRPr sz="2000">
              <a:solidFill>
                <a:srgbClr val="595959"/>
              </a:solidFill>
              <a:latin typeface="Viga"/>
              <a:ea typeface="Viga"/>
              <a:cs typeface="Viga"/>
              <a:sym typeface="Viga"/>
            </a:endParaRPr>
          </a:p>
          <a:p>
            <a:pPr indent="-355600" lvl="2" marL="1371600" rtl="0" algn="l">
              <a:spcBef>
                <a:spcPts val="0"/>
              </a:spcBef>
              <a:spcAft>
                <a:spcPts val="0"/>
              </a:spcAft>
              <a:buClr>
                <a:srgbClr val="595959"/>
              </a:buClr>
              <a:buSzPts val="2000"/>
              <a:buFont typeface="Viga"/>
              <a:buAutoNum type="romanLcPeriod"/>
            </a:pPr>
            <a:r>
              <a:rPr lang="en" sz="2000">
                <a:solidFill>
                  <a:srgbClr val="595959"/>
                </a:solidFill>
                <a:latin typeface="Viga"/>
                <a:ea typeface="Viga"/>
                <a:cs typeface="Viga"/>
                <a:sym typeface="Viga"/>
              </a:rPr>
              <a:t>Can miniprep for more DNA samples</a:t>
            </a:r>
            <a:endParaRPr sz="2000">
              <a:solidFill>
                <a:srgbClr val="595959"/>
              </a:solidFill>
              <a:latin typeface="Viga"/>
              <a:ea typeface="Viga"/>
              <a:cs typeface="Viga"/>
              <a:sym typeface="Viga"/>
            </a:endParaRPr>
          </a:p>
        </p:txBody>
      </p:sp>
      <p:sp>
        <p:nvSpPr>
          <p:cNvPr id="630" name="Google Shape;630;p59"/>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59"/>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32" name="Google Shape;632;p59"/>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60"/>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PCR - Principle</a:t>
            </a:r>
            <a:endParaRPr/>
          </a:p>
        </p:txBody>
      </p:sp>
      <p:sp>
        <p:nvSpPr>
          <p:cNvPr id="638" name="Google Shape;638;p60"/>
          <p:cNvSpPr txBox="1"/>
          <p:nvPr>
            <p:ph idx="1" type="subTitle"/>
          </p:nvPr>
        </p:nvSpPr>
        <p:spPr>
          <a:xfrm>
            <a:off x="409500" y="1104425"/>
            <a:ext cx="7715400" cy="3500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595959"/>
              </a:buClr>
              <a:buSzPts val="2000"/>
              <a:buFont typeface="Viga"/>
              <a:buAutoNum type="arabicPeriod"/>
            </a:pPr>
            <a:r>
              <a:rPr lang="en" sz="2000">
                <a:solidFill>
                  <a:srgbClr val="595959"/>
                </a:solidFill>
                <a:latin typeface="Viga"/>
                <a:ea typeface="Viga"/>
                <a:cs typeface="Viga"/>
                <a:sym typeface="Viga"/>
              </a:rPr>
              <a:t>Denaturation</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AutoNum type="arabicPeriod"/>
            </a:pPr>
            <a:r>
              <a:rPr lang="en" sz="2000">
                <a:solidFill>
                  <a:srgbClr val="595959"/>
                </a:solidFill>
                <a:latin typeface="Viga"/>
                <a:ea typeface="Viga"/>
                <a:cs typeface="Viga"/>
                <a:sym typeface="Viga"/>
              </a:rPr>
              <a:t>Annealing</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AutoNum type="arabicPeriod"/>
            </a:pPr>
            <a:r>
              <a:rPr lang="en" sz="2000">
                <a:solidFill>
                  <a:srgbClr val="595959"/>
                </a:solidFill>
                <a:latin typeface="Viga"/>
                <a:ea typeface="Viga"/>
                <a:cs typeface="Viga"/>
                <a:sym typeface="Viga"/>
              </a:rPr>
              <a:t>Extension</a:t>
            </a:r>
            <a:endParaRPr sz="2000">
              <a:solidFill>
                <a:srgbClr val="595959"/>
              </a:solidFill>
              <a:latin typeface="Viga"/>
              <a:ea typeface="Viga"/>
              <a:cs typeface="Viga"/>
              <a:sym typeface="Viga"/>
            </a:endParaRPr>
          </a:p>
        </p:txBody>
      </p:sp>
      <p:sp>
        <p:nvSpPr>
          <p:cNvPr id="639" name="Google Shape;639;p60"/>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60"/>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41" name="Google Shape;641;p60"/>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Brief History of PCR and Its Derivatives - Labtag Blog" id="642" name="Google Shape;642;p60"/>
          <p:cNvPicPr preferRelativeResize="0"/>
          <p:nvPr/>
        </p:nvPicPr>
        <p:blipFill>
          <a:blip r:embed="rId3">
            <a:alphaModFix/>
          </a:blip>
          <a:stretch>
            <a:fillRect/>
          </a:stretch>
        </p:blipFill>
        <p:spPr>
          <a:xfrm>
            <a:off x="409500" y="2362875"/>
            <a:ext cx="6061351" cy="25255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61"/>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PCR - Protocol</a:t>
            </a:r>
            <a:endParaRPr/>
          </a:p>
        </p:txBody>
      </p:sp>
      <p:sp>
        <p:nvSpPr>
          <p:cNvPr id="648" name="Google Shape;648;p61"/>
          <p:cNvSpPr txBox="1"/>
          <p:nvPr>
            <p:ph idx="1" type="subTitle"/>
          </p:nvPr>
        </p:nvSpPr>
        <p:spPr>
          <a:xfrm>
            <a:off x="409500" y="1104425"/>
            <a:ext cx="8201100" cy="3500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595959"/>
              </a:buClr>
              <a:buSzPts val="2000"/>
              <a:buFont typeface="Viga"/>
              <a:buAutoNum type="arabicPeriod"/>
            </a:pPr>
            <a:r>
              <a:rPr lang="en" sz="2000">
                <a:solidFill>
                  <a:srgbClr val="595959"/>
                </a:solidFill>
                <a:latin typeface="Viga"/>
                <a:ea typeface="Viga"/>
                <a:cs typeface="Viga"/>
                <a:sym typeface="Viga"/>
              </a:rPr>
              <a:t>Add water, 1 bacterial colony, forward primer, reverse primer, Taq DNA Polymerase</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AutoNum type="arabicPeriod"/>
            </a:pPr>
            <a:r>
              <a:rPr lang="en" sz="2000">
                <a:solidFill>
                  <a:srgbClr val="595959"/>
                </a:solidFill>
                <a:latin typeface="Viga"/>
                <a:ea typeface="Viga"/>
                <a:cs typeface="Viga"/>
                <a:sym typeface="Viga"/>
              </a:rPr>
              <a:t>Run heat cycles of 95</a:t>
            </a:r>
            <a:r>
              <a:rPr baseline="30000" lang="en" sz="2000">
                <a:solidFill>
                  <a:srgbClr val="595959"/>
                </a:solidFill>
                <a:latin typeface="Viga"/>
                <a:ea typeface="Viga"/>
                <a:cs typeface="Viga"/>
                <a:sym typeface="Viga"/>
              </a:rPr>
              <a:t>o</a:t>
            </a:r>
            <a:r>
              <a:rPr lang="en" sz="2000">
                <a:solidFill>
                  <a:srgbClr val="595959"/>
                </a:solidFill>
                <a:latin typeface="Viga"/>
                <a:ea typeface="Viga"/>
                <a:cs typeface="Viga"/>
                <a:sym typeface="Viga"/>
              </a:rPr>
              <a:t>C (denature), 55</a:t>
            </a:r>
            <a:r>
              <a:rPr baseline="30000" lang="en" sz="2000">
                <a:solidFill>
                  <a:srgbClr val="595959"/>
                </a:solidFill>
                <a:latin typeface="Viga"/>
                <a:ea typeface="Viga"/>
                <a:cs typeface="Viga"/>
                <a:sym typeface="Viga"/>
              </a:rPr>
              <a:t>o</a:t>
            </a:r>
            <a:r>
              <a:rPr lang="en" sz="2000">
                <a:solidFill>
                  <a:srgbClr val="595959"/>
                </a:solidFill>
                <a:latin typeface="Viga"/>
                <a:ea typeface="Viga"/>
                <a:cs typeface="Viga"/>
                <a:sym typeface="Viga"/>
              </a:rPr>
              <a:t>C (annealing), 72</a:t>
            </a:r>
            <a:r>
              <a:rPr baseline="30000" lang="en" sz="2000">
                <a:solidFill>
                  <a:srgbClr val="595959"/>
                </a:solidFill>
                <a:latin typeface="Viga"/>
                <a:ea typeface="Viga"/>
                <a:cs typeface="Viga"/>
                <a:sym typeface="Viga"/>
              </a:rPr>
              <a:t>o</a:t>
            </a:r>
            <a:r>
              <a:rPr lang="en" sz="2000">
                <a:solidFill>
                  <a:srgbClr val="595959"/>
                </a:solidFill>
                <a:latin typeface="Viga"/>
                <a:ea typeface="Viga"/>
                <a:cs typeface="Viga"/>
                <a:sym typeface="Viga"/>
              </a:rPr>
              <a:t>C (elongation) on a thermocycler </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AutoNum type="arabicPeriod"/>
            </a:pPr>
            <a:r>
              <a:rPr lang="en" sz="2000">
                <a:solidFill>
                  <a:srgbClr val="595959"/>
                </a:solidFill>
                <a:latin typeface="Viga"/>
                <a:ea typeface="Viga"/>
                <a:cs typeface="Viga"/>
                <a:sym typeface="Viga"/>
              </a:rPr>
              <a:t>Run on gel to check if the DNA product matches the expected size</a:t>
            </a:r>
            <a:endParaRPr sz="2000">
              <a:solidFill>
                <a:srgbClr val="595959"/>
              </a:solidFill>
              <a:latin typeface="Viga"/>
              <a:ea typeface="Viga"/>
              <a:cs typeface="Viga"/>
              <a:sym typeface="Viga"/>
            </a:endParaRPr>
          </a:p>
        </p:txBody>
      </p:sp>
      <p:sp>
        <p:nvSpPr>
          <p:cNvPr id="649" name="Google Shape;649;p61"/>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61"/>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51" name="Google Shape;651;p61"/>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lasmids 101: Colony PCR" id="652" name="Google Shape;652;p61"/>
          <p:cNvPicPr preferRelativeResize="0"/>
          <p:nvPr/>
        </p:nvPicPr>
        <p:blipFill>
          <a:blip r:embed="rId3">
            <a:alphaModFix/>
          </a:blip>
          <a:stretch>
            <a:fillRect/>
          </a:stretch>
        </p:blipFill>
        <p:spPr>
          <a:xfrm>
            <a:off x="561900" y="2784036"/>
            <a:ext cx="6830026" cy="221976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62"/>
          <p:cNvSpPr/>
          <p:nvPr/>
        </p:nvSpPr>
        <p:spPr>
          <a:xfrm>
            <a:off x="1355925" y="2942750"/>
            <a:ext cx="4553100" cy="536400"/>
          </a:xfrm>
          <a:prstGeom prst="roundRect">
            <a:avLst>
              <a:gd fmla="val 50000" name="adj"/>
            </a:avLst>
          </a:prstGeom>
          <a:solidFill>
            <a:srgbClr val="215A80"/>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62"/>
          <p:cNvSpPr txBox="1"/>
          <p:nvPr>
            <p:ph type="title"/>
          </p:nvPr>
        </p:nvSpPr>
        <p:spPr>
          <a:xfrm>
            <a:off x="1355925" y="1768000"/>
            <a:ext cx="3651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Objectives</a:t>
            </a:r>
            <a:endParaRPr/>
          </a:p>
        </p:txBody>
      </p:sp>
      <p:sp>
        <p:nvSpPr>
          <p:cNvPr id="659" name="Google Shape;659;p62"/>
          <p:cNvSpPr txBox="1"/>
          <p:nvPr>
            <p:ph idx="1" type="subTitle"/>
          </p:nvPr>
        </p:nvSpPr>
        <p:spPr>
          <a:xfrm>
            <a:off x="1355925" y="3067725"/>
            <a:ext cx="4553100" cy="28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Learn how to analyze proteins using ELISA and Western Blot</a:t>
            </a:r>
            <a:endParaRPr sz="1300"/>
          </a:p>
        </p:txBody>
      </p:sp>
      <p:grpSp>
        <p:nvGrpSpPr>
          <p:cNvPr id="660" name="Google Shape;660;p62"/>
          <p:cNvGrpSpPr/>
          <p:nvPr/>
        </p:nvGrpSpPr>
        <p:grpSpPr>
          <a:xfrm>
            <a:off x="6442499" y="495015"/>
            <a:ext cx="1337797" cy="1888719"/>
            <a:chOff x="2615975" y="4376050"/>
            <a:chExt cx="1187675" cy="1676775"/>
          </a:xfrm>
        </p:grpSpPr>
        <p:sp>
          <p:nvSpPr>
            <p:cNvPr id="661" name="Google Shape;661;p62"/>
            <p:cNvSpPr/>
            <p:nvPr/>
          </p:nvSpPr>
          <p:spPr>
            <a:xfrm>
              <a:off x="3299375" y="5537175"/>
              <a:ext cx="468275" cy="46825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62"/>
            <p:cNvSpPr/>
            <p:nvPr/>
          </p:nvSpPr>
          <p:spPr>
            <a:xfrm>
              <a:off x="2615975" y="4376050"/>
              <a:ext cx="1187675" cy="167677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62"/>
            <p:cNvSpPr/>
            <p:nvPr/>
          </p:nvSpPr>
          <p:spPr>
            <a:xfrm>
              <a:off x="3306025" y="5545700"/>
              <a:ext cx="458775" cy="459725"/>
            </a:xfrm>
            <a:custGeom>
              <a:rect b="b" l="l" r="r" t="t"/>
              <a:pathLst>
                <a:path extrusionOk="0" h="18389" w="18351">
                  <a:moveTo>
                    <a:pt x="18350" y="1"/>
                  </a:moveTo>
                  <a:cubicBezTo>
                    <a:pt x="17403" y="683"/>
                    <a:pt x="16341" y="1138"/>
                    <a:pt x="15204" y="1328"/>
                  </a:cubicBezTo>
                  <a:cubicBezTo>
                    <a:pt x="14104" y="1669"/>
                    <a:pt x="12967" y="1934"/>
                    <a:pt x="11867" y="2275"/>
                  </a:cubicBezTo>
                  <a:cubicBezTo>
                    <a:pt x="10730" y="2655"/>
                    <a:pt x="9630" y="3110"/>
                    <a:pt x="8607" y="3678"/>
                  </a:cubicBezTo>
                  <a:cubicBezTo>
                    <a:pt x="6521" y="4854"/>
                    <a:pt x="4815" y="6560"/>
                    <a:pt x="3640" y="8645"/>
                  </a:cubicBezTo>
                  <a:cubicBezTo>
                    <a:pt x="3071" y="9669"/>
                    <a:pt x="2616" y="10768"/>
                    <a:pt x="2275" y="11906"/>
                  </a:cubicBezTo>
                  <a:cubicBezTo>
                    <a:pt x="1934" y="13005"/>
                    <a:pt x="1668" y="14142"/>
                    <a:pt x="1327" y="15242"/>
                  </a:cubicBezTo>
                  <a:cubicBezTo>
                    <a:pt x="1100" y="16379"/>
                    <a:pt x="645" y="17441"/>
                    <a:pt x="0" y="18389"/>
                  </a:cubicBezTo>
                  <a:cubicBezTo>
                    <a:pt x="796" y="17555"/>
                    <a:pt x="1441" y="16493"/>
                    <a:pt x="1782" y="15394"/>
                  </a:cubicBezTo>
                  <a:cubicBezTo>
                    <a:pt x="2123" y="14256"/>
                    <a:pt x="2389" y="13119"/>
                    <a:pt x="2730" y="12019"/>
                  </a:cubicBezTo>
                  <a:cubicBezTo>
                    <a:pt x="3071" y="10920"/>
                    <a:pt x="3488" y="9858"/>
                    <a:pt x="4057" y="8872"/>
                  </a:cubicBezTo>
                  <a:cubicBezTo>
                    <a:pt x="5194" y="6863"/>
                    <a:pt x="6825" y="5195"/>
                    <a:pt x="8834" y="4095"/>
                  </a:cubicBezTo>
                  <a:cubicBezTo>
                    <a:pt x="9820" y="3527"/>
                    <a:pt x="10881" y="3072"/>
                    <a:pt x="11981" y="2730"/>
                  </a:cubicBezTo>
                  <a:cubicBezTo>
                    <a:pt x="13080" y="2389"/>
                    <a:pt x="14218" y="2124"/>
                    <a:pt x="15317" y="1783"/>
                  </a:cubicBezTo>
                  <a:cubicBezTo>
                    <a:pt x="16455" y="1441"/>
                    <a:pt x="17478" y="835"/>
                    <a:pt x="1835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4" name="Google Shape;664;p62"/>
          <p:cNvSpPr txBox="1"/>
          <p:nvPr>
            <p:ph idx="2" type="title"/>
          </p:nvPr>
        </p:nvSpPr>
        <p:spPr>
          <a:xfrm>
            <a:off x="6384038" y="778000"/>
            <a:ext cx="1454700" cy="9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63"/>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Sandwich ELISA Principle</a:t>
            </a:r>
            <a:endParaRPr/>
          </a:p>
        </p:txBody>
      </p:sp>
      <p:sp>
        <p:nvSpPr>
          <p:cNvPr id="670" name="Google Shape;670;p63"/>
          <p:cNvSpPr txBox="1"/>
          <p:nvPr>
            <p:ph idx="1" type="subTitle"/>
          </p:nvPr>
        </p:nvSpPr>
        <p:spPr>
          <a:xfrm>
            <a:off x="409500" y="1028225"/>
            <a:ext cx="8201100" cy="3500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Selectively capture proteins using antibodies</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Detecting and secondary detecting antibodies amplify the signal that is produced (usually change in color)</a:t>
            </a:r>
            <a:endParaRPr sz="2000">
              <a:solidFill>
                <a:srgbClr val="595959"/>
              </a:solidFill>
              <a:latin typeface="Viga"/>
              <a:ea typeface="Viga"/>
              <a:cs typeface="Viga"/>
              <a:sym typeface="Viga"/>
            </a:endParaRPr>
          </a:p>
        </p:txBody>
      </p:sp>
      <p:sp>
        <p:nvSpPr>
          <p:cNvPr id="671" name="Google Shape;671;p63"/>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63"/>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73" name="Google Shape;673;p63"/>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ELISA Principles 101 - Nordic Biosite" id="674" name="Google Shape;674;p63"/>
          <p:cNvPicPr preferRelativeResize="0"/>
          <p:nvPr/>
        </p:nvPicPr>
        <p:blipFill>
          <a:blip r:embed="rId3">
            <a:alphaModFix/>
          </a:blip>
          <a:stretch>
            <a:fillRect/>
          </a:stretch>
        </p:blipFill>
        <p:spPr>
          <a:xfrm>
            <a:off x="714300" y="2069625"/>
            <a:ext cx="3243150" cy="31119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64"/>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Sandwich </a:t>
            </a:r>
            <a:r>
              <a:rPr lang="en"/>
              <a:t>ELISA Protocol</a:t>
            </a:r>
            <a:endParaRPr/>
          </a:p>
        </p:txBody>
      </p:sp>
      <p:sp>
        <p:nvSpPr>
          <p:cNvPr id="680" name="Google Shape;680;p64"/>
          <p:cNvSpPr txBox="1"/>
          <p:nvPr>
            <p:ph idx="1" type="subTitle"/>
          </p:nvPr>
        </p:nvSpPr>
        <p:spPr>
          <a:xfrm>
            <a:off x="409500" y="952025"/>
            <a:ext cx="8201100" cy="3500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595959"/>
              </a:buClr>
              <a:buSzPts val="1700"/>
              <a:buFont typeface="Viga"/>
              <a:buAutoNum type="arabicPeriod"/>
            </a:pPr>
            <a:r>
              <a:rPr lang="en" sz="1700">
                <a:solidFill>
                  <a:srgbClr val="595959"/>
                </a:solidFill>
                <a:latin typeface="Viga"/>
                <a:ea typeface="Viga"/>
                <a:cs typeface="Viga"/>
                <a:sym typeface="Viga"/>
              </a:rPr>
              <a:t>Coat wells with capture antibody and incubate overnight</a:t>
            </a:r>
            <a:endParaRPr sz="1700">
              <a:solidFill>
                <a:srgbClr val="595959"/>
              </a:solidFill>
              <a:latin typeface="Viga"/>
              <a:ea typeface="Viga"/>
              <a:cs typeface="Viga"/>
              <a:sym typeface="Viga"/>
            </a:endParaRPr>
          </a:p>
          <a:p>
            <a:pPr indent="-336550" lvl="0" marL="457200" rtl="0" algn="l">
              <a:spcBef>
                <a:spcPts val="0"/>
              </a:spcBef>
              <a:spcAft>
                <a:spcPts val="0"/>
              </a:spcAft>
              <a:buClr>
                <a:srgbClr val="595959"/>
              </a:buClr>
              <a:buSzPts val="1700"/>
              <a:buFont typeface="Viga"/>
              <a:buAutoNum type="arabicPeriod"/>
            </a:pPr>
            <a:r>
              <a:rPr lang="en" sz="1700">
                <a:solidFill>
                  <a:srgbClr val="595959"/>
                </a:solidFill>
                <a:latin typeface="Viga"/>
                <a:ea typeface="Viga"/>
                <a:cs typeface="Viga"/>
                <a:sym typeface="Viga"/>
              </a:rPr>
              <a:t>Wash out coating solution and add milk to block protein-binding sites not from antibodies</a:t>
            </a:r>
            <a:endParaRPr sz="1700">
              <a:solidFill>
                <a:srgbClr val="595959"/>
              </a:solidFill>
              <a:latin typeface="Viga"/>
              <a:ea typeface="Viga"/>
              <a:cs typeface="Viga"/>
              <a:sym typeface="Viga"/>
            </a:endParaRPr>
          </a:p>
          <a:p>
            <a:pPr indent="-336550" lvl="0" marL="457200" rtl="0" algn="l">
              <a:spcBef>
                <a:spcPts val="0"/>
              </a:spcBef>
              <a:spcAft>
                <a:spcPts val="0"/>
              </a:spcAft>
              <a:buClr>
                <a:srgbClr val="595959"/>
              </a:buClr>
              <a:buSzPts val="1700"/>
              <a:buFont typeface="Viga"/>
              <a:buAutoNum type="arabicPeriod"/>
            </a:pPr>
            <a:r>
              <a:rPr lang="en" sz="1700">
                <a:solidFill>
                  <a:srgbClr val="595959"/>
                </a:solidFill>
                <a:latin typeface="Viga"/>
                <a:ea typeface="Viga"/>
                <a:cs typeface="Viga"/>
                <a:sym typeface="Viga"/>
              </a:rPr>
              <a:t>Wash samples with PBS and add lowering dilutions of protein samples and standard solutions with known concentrations</a:t>
            </a:r>
            <a:endParaRPr sz="1700">
              <a:solidFill>
                <a:srgbClr val="595959"/>
              </a:solidFill>
              <a:latin typeface="Viga"/>
              <a:ea typeface="Viga"/>
              <a:cs typeface="Viga"/>
              <a:sym typeface="Viga"/>
            </a:endParaRPr>
          </a:p>
          <a:p>
            <a:pPr indent="-336550" lvl="0" marL="457200" rtl="0" algn="l">
              <a:spcBef>
                <a:spcPts val="0"/>
              </a:spcBef>
              <a:spcAft>
                <a:spcPts val="0"/>
              </a:spcAft>
              <a:buClr>
                <a:srgbClr val="595959"/>
              </a:buClr>
              <a:buSzPts val="1700"/>
              <a:buFont typeface="Viga"/>
              <a:buAutoNum type="arabicPeriod"/>
            </a:pPr>
            <a:r>
              <a:rPr lang="en" sz="1700">
                <a:solidFill>
                  <a:srgbClr val="595959"/>
                </a:solidFill>
                <a:latin typeface="Viga"/>
                <a:ea typeface="Viga"/>
                <a:cs typeface="Viga"/>
                <a:sym typeface="Viga"/>
              </a:rPr>
              <a:t>Add detecting antibody and secondary detecting antibody conjugated with HRP (</a:t>
            </a:r>
            <a:r>
              <a:rPr lang="en" sz="1700">
                <a:solidFill>
                  <a:srgbClr val="595959"/>
                </a:solidFill>
                <a:latin typeface="Viga"/>
                <a:ea typeface="Viga"/>
                <a:cs typeface="Viga"/>
                <a:sym typeface="Viga"/>
              </a:rPr>
              <a:t>Horseradish</a:t>
            </a:r>
            <a:r>
              <a:rPr lang="en" sz="1700">
                <a:solidFill>
                  <a:srgbClr val="595959"/>
                </a:solidFill>
                <a:latin typeface="Viga"/>
                <a:ea typeface="Viga"/>
                <a:cs typeface="Viga"/>
                <a:sym typeface="Viga"/>
              </a:rPr>
              <a:t> Peroxidase) enzyme </a:t>
            </a:r>
            <a:endParaRPr sz="1700">
              <a:solidFill>
                <a:srgbClr val="595959"/>
              </a:solidFill>
              <a:latin typeface="Viga"/>
              <a:ea typeface="Viga"/>
              <a:cs typeface="Viga"/>
              <a:sym typeface="Viga"/>
            </a:endParaRPr>
          </a:p>
          <a:p>
            <a:pPr indent="-336550" lvl="0" marL="457200" rtl="0" algn="l">
              <a:spcBef>
                <a:spcPts val="0"/>
              </a:spcBef>
              <a:spcAft>
                <a:spcPts val="0"/>
              </a:spcAft>
              <a:buClr>
                <a:srgbClr val="595959"/>
              </a:buClr>
              <a:buSzPts val="1700"/>
              <a:buFont typeface="Viga"/>
              <a:buAutoNum type="arabicPeriod"/>
            </a:pPr>
            <a:r>
              <a:rPr lang="en" sz="1700">
                <a:solidFill>
                  <a:srgbClr val="595959"/>
                </a:solidFill>
                <a:latin typeface="Viga"/>
                <a:ea typeface="Viga"/>
                <a:cs typeface="Viga"/>
                <a:sym typeface="Viga"/>
              </a:rPr>
              <a:t>Add TMB substrate to yield blue color</a:t>
            </a:r>
            <a:endParaRPr sz="1700">
              <a:solidFill>
                <a:srgbClr val="595959"/>
              </a:solidFill>
              <a:latin typeface="Viga"/>
              <a:ea typeface="Viga"/>
              <a:cs typeface="Viga"/>
              <a:sym typeface="Viga"/>
            </a:endParaRPr>
          </a:p>
        </p:txBody>
      </p:sp>
      <p:sp>
        <p:nvSpPr>
          <p:cNvPr id="681" name="Google Shape;681;p64"/>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64"/>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83" name="Google Shape;683;p64"/>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Sandwich ELISA Protocol - Leinco Technologies" id="684" name="Google Shape;684;p64"/>
          <p:cNvPicPr preferRelativeResize="0"/>
          <p:nvPr/>
        </p:nvPicPr>
        <p:blipFill>
          <a:blip r:embed="rId3">
            <a:alphaModFix/>
          </a:blip>
          <a:stretch>
            <a:fillRect/>
          </a:stretch>
        </p:blipFill>
        <p:spPr>
          <a:xfrm>
            <a:off x="409500" y="3147625"/>
            <a:ext cx="4165301" cy="19958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9"/>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 A sequence of nucleotides</a:t>
            </a:r>
            <a:endParaRPr/>
          </a:p>
        </p:txBody>
      </p:sp>
      <p:sp>
        <p:nvSpPr>
          <p:cNvPr id="247" name="Google Shape;247;p29"/>
          <p:cNvSpPr txBox="1"/>
          <p:nvPr>
            <p:ph idx="1" type="subTitle"/>
          </p:nvPr>
        </p:nvSpPr>
        <p:spPr>
          <a:xfrm>
            <a:off x="180900" y="1104425"/>
            <a:ext cx="77154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2200">
                <a:solidFill>
                  <a:schemeClr val="accent1"/>
                </a:solidFill>
                <a:latin typeface="Viga"/>
                <a:ea typeface="Viga"/>
                <a:cs typeface="Viga"/>
                <a:sym typeface="Viga"/>
              </a:rPr>
              <a:t>Nucleotide Structure:</a:t>
            </a:r>
            <a:endParaRPr sz="2200">
              <a:solidFill>
                <a:schemeClr val="accent1"/>
              </a:solidFill>
              <a:latin typeface="Viga"/>
              <a:ea typeface="Viga"/>
              <a:cs typeface="Viga"/>
              <a:sym typeface="Viga"/>
            </a:endParaRPr>
          </a:p>
          <a:p>
            <a:pPr indent="0" lvl="0" marL="0" rtl="0" algn="l">
              <a:spcBef>
                <a:spcPts val="1600"/>
              </a:spcBef>
              <a:spcAft>
                <a:spcPts val="0"/>
              </a:spcAft>
              <a:buClr>
                <a:schemeClr val="hlink"/>
              </a:buClr>
              <a:buSzPts val="1100"/>
              <a:buFont typeface="Arial"/>
              <a:buNone/>
            </a:pPr>
            <a:r>
              <a:t/>
            </a:r>
            <a:endParaRPr sz="2200">
              <a:solidFill>
                <a:schemeClr val="accent1"/>
              </a:solidFill>
              <a:latin typeface="Viga"/>
              <a:ea typeface="Viga"/>
              <a:cs typeface="Viga"/>
              <a:sym typeface="Viga"/>
            </a:endParaRPr>
          </a:p>
          <a:p>
            <a:pPr indent="0" lvl="0" marL="0" rtl="0" algn="l">
              <a:spcBef>
                <a:spcPts val="0"/>
              </a:spcBef>
              <a:spcAft>
                <a:spcPts val="0"/>
              </a:spcAft>
              <a:buClr>
                <a:schemeClr val="hlink"/>
              </a:buClr>
              <a:buSzPts val="1100"/>
              <a:buFont typeface="Arial"/>
              <a:buNone/>
            </a:pPr>
            <a:r>
              <a:t/>
            </a:r>
            <a:endParaRPr sz="2200">
              <a:solidFill>
                <a:schemeClr val="accent1"/>
              </a:solidFill>
              <a:latin typeface="Viga"/>
              <a:ea typeface="Viga"/>
              <a:cs typeface="Viga"/>
              <a:sym typeface="Viga"/>
            </a:endParaRPr>
          </a:p>
          <a:p>
            <a:pPr indent="0" lvl="0" marL="0" rtl="0" algn="l">
              <a:spcBef>
                <a:spcPts val="0"/>
              </a:spcBef>
              <a:spcAft>
                <a:spcPts val="0"/>
              </a:spcAft>
              <a:buClr>
                <a:schemeClr val="hlink"/>
              </a:buClr>
              <a:buSzPts val="1100"/>
              <a:buFont typeface="Arial"/>
              <a:buNone/>
            </a:pPr>
            <a:r>
              <a:t/>
            </a:r>
            <a:endParaRPr sz="2200">
              <a:solidFill>
                <a:schemeClr val="accent1"/>
              </a:solidFill>
              <a:latin typeface="Viga"/>
              <a:ea typeface="Viga"/>
              <a:cs typeface="Viga"/>
              <a:sym typeface="Viga"/>
            </a:endParaRPr>
          </a:p>
          <a:p>
            <a:pPr indent="0" lvl="0" marL="0" rtl="0" algn="l">
              <a:spcBef>
                <a:spcPts val="0"/>
              </a:spcBef>
              <a:spcAft>
                <a:spcPts val="0"/>
              </a:spcAft>
              <a:buClr>
                <a:schemeClr val="hlink"/>
              </a:buClr>
              <a:buSzPts val="1100"/>
              <a:buFont typeface="Arial"/>
              <a:buNone/>
            </a:pPr>
            <a:r>
              <a:t/>
            </a:r>
            <a:endParaRPr sz="2200">
              <a:solidFill>
                <a:schemeClr val="accent1"/>
              </a:solidFill>
              <a:latin typeface="Viga"/>
              <a:ea typeface="Viga"/>
              <a:cs typeface="Viga"/>
              <a:sym typeface="Viga"/>
            </a:endParaRPr>
          </a:p>
          <a:p>
            <a:pPr indent="0" lvl="0" marL="0" rtl="0" algn="l">
              <a:spcBef>
                <a:spcPts val="0"/>
              </a:spcBef>
              <a:spcAft>
                <a:spcPts val="0"/>
              </a:spcAft>
              <a:buClr>
                <a:schemeClr val="hlink"/>
              </a:buClr>
              <a:buSzPts val="1100"/>
              <a:buFont typeface="Arial"/>
              <a:buNone/>
            </a:pPr>
            <a:r>
              <a:t/>
            </a:r>
            <a:endParaRPr sz="2200">
              <a:solidFill>
                <a:schemeClr val="accent1"/>
              </a:solidFill>
              <a:latin typeface="Viga"/>
              <a:ea typeface="Viga"/>
              <a:cs typeface="Viga"/>
              <a:sym typeface="Viga"/>
            </a:endParaRPr>
          </a:p>
          <a:p>
            <a:pPr indent="0" lvl="0" marL="0" rtl="0" algn="l">
              <a:spcBef>
                <a:spcPts val="0"/>
              </a:spcBef>
              <a:spcAft>
                <a:spcPts val="0"/>
              </a:spcAft>
              <a:buClr>
                <a:schemeClr val="hlink"/>
              </a:buClr>
              <a:buSzPts val="1100"/>
              <a:buFont typeface="Arial"/>
              <a:buNone/>
            </a:pPr>
            <a:r>
              <a:rPr lang="en" sz="2200">
                <a:solidFill>
                  <a:schemeClr val="accent1"/>
                </a:solidFill>
                <a:latin typeface="Viga"/>
                <a:ea typeface="Viga"/>
                <a:cs typeface="Viga"/>
                <a:sym typeface="Viga"/>
              </a:rPr>
              <a:t>General Structure:</a:t>
            </a:r>
            <a:endParaRPr sz="2200">
              <a:solidFill>
                <a:schemeClr val="accent1"/>
              </a:solidFill>
              <a:latin typeface="Viga"/>
              <a:ea typeface="Viga"/>
              <a:cs typeface="Viga"/>
              <a:sym typeface="Viga"/>
            </a:endParaRPr>
          </a:p>
          <a:p>
            <a:pPr indent="-342900" lvl="0" marL="457200" rtl="0" algn="l">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Two helical chains coiled around the same axis</a:t>
            </a:r>
            <a:endParaRPr b="1" sz="1800">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The chains are anti-parallel</a:t>
            </a:r>
            <a:endParaRPr b="1" sz="1800">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Sugar-Phosphate backbone outside, bases inside</a:t>
            </a:r>
            <a:endParaRPr b="1" sz="1800">
              <a:solidFill>
                <a:srgbClr val="595959"/>
              </a:solidFill>
              <a:latin typeface="Arial"/>
              <a:ea typeface="Arial"/>
              <a:cs typeface="Arial"/>
              <a:sym typeface="Arial"/>
            </a:endParaRPr>
          </a:p>
          <a:p>
            <a:pPr indent="0" lvl="0" marL="0" rtl="0" algn="l">
              <a:spcBef>
                <a:spcPts val="1600"/>
              </a:spcBef>
              <a:spcAft>
                <a:spcPts val="0"/>
              </a:spcAft>
              <a:buNone/>
            </a:pPr>
            <a:r>
              <a:t/>
            </a:r>
            <a:endParaRPr sz="2200">
              <a:solidFill>
                <a:schemeClr val="accent1"/>
              </a:solidFill>
              <a:latin typeface="Viga"/>
              <a:ea typeface="Viga"/>
              <a:cs typeface="Viga"/>
              <a:sym typeface="Viga"/>
            </a:endParaRPr>
          </a:p>
          <a:p>
            <a:pPr indent="0" lvl="0" marL="0" rtl="0" algn="l">
              <a:spcBef>
                <a:spcPts val="1600"/>
              </a:spcBef>
              <a:spcAft>
                <a:spcPts val="0"/>
              </a:spcAft>
              <a:buNone/>
            </a:pPr>
            <a:r>
              <a:t/>
            </a:r>
            <a:endParaRPr sz="1800">
              <a:solidFill>
                <a:srgbClr val="595959"/>
              </a:solidFill>
              <a:latin typeface="Arial"/>
              <a:ea typeface="Arial"/>
              <a:cs typeface="Arial"/>
              <a:sym typeface="Arial"/>
            </a:endParaRPr>
          </a:p>
          <a:p>
            <a:pPr indent="0" lvl="0" marL="0" rtl="0" algn="l">
              <a:spcBef>
                <a:spcPts val="1600"/>
              </a:spcBef>
              <a:spcAft>
                <a:spcPts val="0"/>
              </a:spcAft>
              <a:buClr>
                <a:schemeClr val="hlink"/>
              </a:buClr>
              <a:buSzPts val="1100"/>
              <a:buFont typeface="Arial"/>
              <a:buNone/>
            </a:pPr>
            <a:r>
              <a:t/>
            </a:r>
            <a:endParaRPr/>
          </a:p>
        </p:txBody>
      </p:sp>
      <p:sp>
        <p:nvSpPr>
          <p:cNvPr id="248" name="Google Shape;248;p29"/>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9"/>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descr="Image result for molecular structure of dna" id="250" name="Google Shape;250;p29"/>
          <p:cNvPicPr preferRelativeResize="0"/>
          <p:nvPr/>
        </p:nvPicPr>
        <p:blipFill>
          <a:blip r:embed="rId3">
            <a:alphaModFix/>
          </a:blip>
          <a:stretch>
            <a:fillRect/>
          </a:stretch>
        </p:blipFill>
        <p:spPr>
          <a:xfrm>
            <a:off x="714300" y="1615775"/>
            <a:ext cx="2326925" cy="1728775"/>
          </a:xfrm>
          <a:prstGeom prst="rect">
            <a:avLst/>
          </a:prstGeom>
          <a:noFill/>
          <a:ln>
            <a:noFill/>
          </a:ln>
        </p:spPr>
      </p:pic>
      <p:pic>
        <p:nvPicPr>
          <p:cNvPr descr="Image result for DNA structure" id="251" name="Google Shape;251;p29"/>
          <p:cNvPicPr preferRelativeResize="0"/>
          <p:nvPr/>
        </p:nvPicPr>
        <p:blipFill rotWithShape="1">
          <a:blip r:embed="rId4">
            <a:alphaModFix/>
          </a:blip>
          <a:srcRect b="-4320" l="0" r="43071" t="4320"/>
          <a:stretch/>
        </p:blipFill>
        <p:spPr>
          <a:xfrm>
            <a:off x="6199699" y="1180625"/>
            <a:ext cx="2865665" cy="38711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65"/>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Sandwich ELISA Data Analysis</a:t>
            </a:r>
            <a:endParaRPr/>
          </a:p>
        </p:txBody>
      </p:sp>
      <p:sp>
        <p:nvSpPr>
          <p:cNvPr id="690" name="Google Shape;690;p65"/>
          <p:cNvSpPr txBox="1"/>
          <p:nvPr>
            <p:ph idx="1" type="subTitle"/>
          </p:nvPr>
        </p:nvSpPr>
        <p:spPr>
          <a:xfrm>
            <a:off x="409500" y="1028225"/>
            <a:ext cx="8201100" cy="3500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595959"/>
              </a:buClr>
              <a:buSzPts val="2000"/>
              <a:buFont typeface="Viga"/>
              <a:buAutoNum type="arabicPeriod"/>
            </a:pPr>
            <a:r>
              <a:rPr lang="en" sz="2000">
                <a:solidFill>
                  <a:srgbClr val="595959"/>
                </a:solidFill>
                <a:latin typeface="Viga"/>
                <a:ea typeface="Viga"/>
                <a:cs typeface="Viga"/>
                <a:sym typeface="Viga"/>
              </a:rPr>
              <a:t>Plot  a curve of the optical density (measurement of color in wells) over the known concentration of standards</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AutoNum type="arabicPeriod"/>
            </a:pPr>
            <a:r>
              <a:rPr lang="en" sz="2000">
                <a:solidFill>
                  <a:srgbClr val="595959"/>
                </a:solidFill>
                <a:latin typeface="Viga"/>
                <a:ea typeface="Viga"/>
                <a:cs typeface="Viga"/>
                <a:sym typeface="Viga"/>
              </a:rPr>
              <a:t>Then use the equation of the curve to solve for the concentration of the protein sample (plug in the optical density measurements)</a:t>
            </a:r>
            <a:endParaRPr sz="2000">
              <a:solidFill>
                <a:srgbClr val="595959"/>
              </a:solidFill>
              <a:latin typeface="Viga"/>
              <a:ea typeface="Viga"/>
              <a:cs typeface="Viga"/>
              <a:sym typeface="Viga"/>
            </a:endParaRPr>
          </a:p>
        </p:txBody>
      </p:sp>
      <p:sp>
        <p:nvSpPr>
          <p:cNvPr id="691" name="Google Shape;691;p65"/>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65"/>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93" name="Google Shape;693;p65"/>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4" name="Google Shape;694;p65"/>
          <p:cNvPicPr preferRelativeResize="0"/>
          <p:nvPr/>
        </p:nvPicPr>
        <p:blipFill>
          <a:blip r:embed="rId3">
            <a:alphaModFix/>
          </a:blip>
          <a:stretch>
            <a:fillRect/>
          </a:stretch>
        </p:blipFill>
        <p:spPr>
          <a:xfrm>
            <a:off x="714300" y="2399277"/>
            <a:ext cx="7416801" cy="27442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66"/>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Western Blot Principle and Protocol</a:t>
            </a:r>
            <a:endParaRPr/>
          </a:p>
        </p:txBody>
      </p:sp>
      <p:sp>
        <p:nvSpPr>
          <p:cNvPr id="700" name="Google Shape;700;p66"/>
          <p:cNvSpPr txBox="1"/>
          <p:nvPr>
            <p:ph idx="1" type="subTitle"/>
          </p:nvPr>
        </p:nvSpPr>
        <p:spPr>
          <a:xfrm>
            <a:off x="130100" y="1333025"/>
            <a:ext cx="3688500" cy="3500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595959"/>
              </a:buClr>
              <a:buSzPts val="2000"/>
              <a:buFont typeface="Viga"/>
              <a:buAutoNum type="alphaUcPeriod"/>
            </a:pPr>
            <a:r>
              <a:rPr lang="en" sz="2000">
                <a:solidFill>
                  <a:srgbClr val="595959"/>
                </a:solidFill>
                <a:latin typeface="Viga"/>
                <a:ea typeface="Viga"/>
                <a:cs typeface="Viga"/>
                <a:sym typeface="Viga"/>
              </a:rPr>
              <a:t>Protein gel electrophoresis can separate proteins by size</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AutoNum type="alphaUcPeriod"/>
            </a:pPr>
            <a:r>
              <a:rPr lang="en" sz="2000">
                <a:solidFill>
                  <a:srgbClr val="595959"/>
                </a:solidFill>
                <a:latin typeface="Viga"/>
                <a:ea typeface="Viga"/>
                <a:cs typeface="Viga"/>
                <a:sym typeface="Viga"/>
              </a:rPr>
              <a:t>Transfer proteins onto a membrane - porous for antibody staining</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AutoNum type="alphaUcPeriod"/>
            </a:pPr>
            <a:r>
              <a:rPr lang="en" sz="2000">
                <a:solidFill>
                  <a:srgbClr val="595959"/>
                </a:solidFill>
                <a:latin typeface="Viga"/>
                <a:ea typeface="Viga"/>
                <a:cs typeface="Viga"/>
                <a:sym typeface="Viga"/>
              </a:rPr>
              <a:t>Same concept of ELISA, a signal is produced</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AutoNum type="alphaUcPeriod"/>
            </a:pPr>
            <a:r>
              <a:rPr lang="en" sz="2000">
                <a:solidFill>
                  <a:srgbClr val="595959"/>
                </a:solidFill>
                <a:latin typeface="Viga"/>
                <a:ea typeface="Viga"/>
                <a:cs typeface="Viga"/>
                <a:sym typeface="Viga"/>
              </a:rPr>
              <a:t>The signal on the membranes can be visualized and imaged</a:t>
            </a:r>
            <a:endParaRPr sz="2000">
              <a:solidFill>
                <a:srgbClr val="595959"/>
              </a:solidFill>
              <a:latin typeface="Viga"/>
              <a:ea typeface="Viga"/>
              <a:cs typeface="Viga"/>
              <a:sym typeface="Viga"/>
            </a:endParaRPr>
          </a:p>
        </p:txBody>
      </p:sp>
      <p:pic>
        <p:nvPicPr>
          <p:cNvPr id="701" name="Google Shape;701;p66"/>
          <p:cNvPicPr preferRelativeResize="0"/>
          <p:nvPr/>
        </p:nvPicPr>
        <p:blipFill>
          <a:blip r:embed="rId3">
            <a:alphaModFix/>
          </a:blip>
          <a:stretch>
            <a:fillRect/>
          </a:stretch>
        </p:blipFill>
        <p:spPr>
          <a:xfrm>
            <a:off x="3818518" y="1333025"/>
            <a:ext cx="5223882" cy="3705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7"/>
          <p:cNvSpPr/>
          <p:nvPr/>
        </p:nvSpPr>
        <p:spPr>
          <a:xfrm>
            <a:off x="1355925" y="2942750"/>
            <a:ext cx="4553100" cy="536400"/>
          </a:xfrm>
          <a:prstGeom prst="roundRect">
            <a:avLst>
              <a:gd fmla="val 50000" name="adj"/>
            </a:avLst>
          </a:prstGeom>
          <a:solidFill>
            <a:srgbClr val="215A80"/>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67"/>
          <p:cNvSpPr txBox="1"/>
          <p:nvPr>
            <p:ph type="title"/>
          </p:nvPr>
        </p:nvSpPr>
        <p:spPr>
          <a:xfrm>
            <a:off x="1355925" y="1768000"/>
            <a:ext cx="3651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Objectives</a:t>
            </a:r>
            <a:endParaRPr/>
          </a:p>
        </p:txBody>
      </p:sp>
      <p:sp>
        <p:nvSpPr>
          <p:cNvPr id="708" name="Google Shape;708;p67"/>
          <p:cNvSpPr txBox="1"/>
          <p:nvPr>
            <p:ph idx="1" type="subTitle"/>
          </p:nvPr>
        </p:nvSpPr>
        <p:spPr>
          <a:xfrm>
            <a:off x="1355925" y="3067725"/>
            <a:ext cx="4553100" cy="28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Understanding </a:t>
            </a:r>
            <a:r>
              <a:rPr lang="en" sz="1300"/>
              <a:t>techniques</a:t>
            </a:r>
            <a:r>
              <a:rPr lang="en" sz="1300"/>
              <a:t> used in clinical practice</a:t>
            </a:r>
            <a:endParaRPr sz="1300"/>
          </a:p>
        </p:txBody>
      </p:sp>
      <p:grpSp>
        <p:nvGrpSpPr>
          <p:cNvPr id="709" name="Google Shape;709;p67"/>
          <p:cNvGrpSpPr/>
          <p:nvPr/>
        </p:nvGrpSpPr>
        <p:grpSpPr>
          <a:xfrm>
            <a:off x="6442499" y="495015"/>
            <a:ext cx="1337797" cy="1888719"/>
            <a:chOff x="2615975" y="4376050"/>
            <a:chExt cx="1187675" cy="1676775"/>
          </a:xfrm>
        </p:grpSpPr>
        <p:sp>
          <p:nvSpPr>
            <p:cNvPr id="710" name="Google Shape;710;p67"/>
            <p:cNvSpPr/>
            <p:nvPr/>
          </p:nvSpPr>
          <p:spPr>
            <a:xfrm>
              <a:off x="3299375" y="5537175"/>
              <a:ext cx="468275" cy="46825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67"/>
            <p:cNvSpPr/>
            <p:nvPr/>
          </p:nvSpPr>
          <p:spPr>
            <a:xfrm>
              <a:off x="2615975" y="4376050"/>
              <a:ext cx="1187675" cy="167677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67"/>
            <p:cNvSpPr/>
            <p:nvPr/>
          </p:nvSpPr>
          <p:spPr>
            <a:xfrm>
              <a:off x="3306025" y="5545700"/>
              <a:ext cx="458775" cy="459725"/>
            </a:xfrm>
            <a:custGeom>
              <a:rect b="b" l="l" r="r" t="t"/>
              <a:pathLst>
                <a:path extrusionOk="0" h="18389" w="18351">
                  <a:moveTo>
                    <a:pt x="18350" y="1"/>
                  </a:moveTo>
                  <a:cubicBezTo>
                    <a:pt x="17403" y="683"/>
                    <a:pt x="16341" y="1138"/>
                    <a:pt x="15204" y="1328"/>
                  </a:cubicBezTo>
                  <a:cubicBezTo>
                    <a:pt x="14104" y="1669"/>
                    <a:pt x="12967" y="1934"/>
                    <a:pt x="11867" y="2275"/>
                  </a:cubicBezTo>
                  <a:cubicBezTo>
                    <a:pt x="10730" y="2655"/>
                    <a:pt x="9630" y="3110"/>
                    <a:pt x="8607" y="3678"/>
                  </a:cubicBezTo>
                  <a:cubicBezTo>
                    <a:pt x="6521" y="4854"/>
                    <a:pt x="4815" y="6560"/>
                    <a:pt x="3640" y="8645"/>
                  </a:cubicBezTo>
                  <a:cubicBezTo>
                    <a:pt x="3071" y="9669"/>
                    <a:pt x="2616" y="10768"/>
                    <a:pt x="2275" y="11906"/>
                  </a:cubicBezTo>
                  <a:cubicBezTo>
                    <a:pt x="1934" y="13005"/>
                    <a:pt x="1668" y="14142"/>
                    <a:pt x="1327" y="15242"/>
                  </a:cubicBezTo>
                  <a:cubicBezTo>
                    <a:pt x="1100" y="16379"/>
                    <a:pt x="645" y="17441"/>
                    <a:pt x="0" y="18389"/>
                  </a:cubicBezTo>
                  <a:cubicBezTo>
                    <a:pt x="796" y="17555"/>
                    <a:pt x="1441" y="16493"/>
                    <a:pt x="1782" y="15394"/>
                  </a:cubicBezTo>
                  <a:cubicBezTo>
                    <a:pt x="2123" y="14256"/>
                    <a:pt x="2389" y="13119"/>
                    <a:pt x="2730" y="12019"/>
                  </a:cubicBezTo>
                  <a:cubicBezTo>
                    <a:pt x="3071" y="10920"/>
                    <a:pt x="3488" y="9858"/>
                    <a:pt x="4057" y="8872"/>
                  </a:cubicBezTo>
                  <a:cubicBezTo>
                    <a:pt x="5194" y="6863"/>
                    <a:pt x="6825" y="5195"/>
                    <a:pt x="8834" y="4095"/>
                  </a:cubicBezTo>
                  <a:cubicBezTo>
                    <a:pt x="9820" y="3527"/>
                    <a:pt x="10881" y="3072"/>
                    <a:pt x="11981" y="2730"/>
                  </a:cubicBezTo>
                  <a:cubicBezTo>
                    <a:pt x="13080" y="2389"/>
                    <a:pt x="14218" y="2124"/>
                    <a:pt x="15317" y="1783"/>
                  </a:cubicBezTo>
                  <a:cubicBezTo>
                    <a:pt x="16455" y="1441"/>
                    <a:pt x="17478" y="835"/>
                    <a:pt x="1835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3" name="Google Shape;713;p67"/>
          <p:cNvSpPr txBox="1"/>
          <p:nvPr>
            <p:ph idx="2" type="title"/>
          </p:nvPr>
        </p:nvSpPr>
        <p:spPr>
          <a:xfrm>
            <a:off x="6384038" y="778000"/>
            <a:ext cx="1454700" cy="9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68"/>
          <p:cNvSpPr txBox="1"/>
          <p:nvPr>
            <p:ph type="title"/>
          </p:nvPr>
        </p:nvSpPr>
        <p:spPr>
          <a:xfrm>
            <a:off x="714300" y="430675"/>
            <a:ext cx="79725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Generation DNA Sequencing Principle</a:t>
            </a:r>
            <a:endParaRPr/>
          </a:p>
        </p:txBody>
      </p:sp>
      <p:sp>
        <p:nvSpPr>
          <p:cNvPr id="719" name="Google Shape;719;p68"/>
          <p:cNvSpPr txBox="1"/>
          <p:nvPr>
            <p:ph idx="1" type="subTitle"/>
          </p:nvPr>
        </p:nvSpPr>
        <p:spPr>
          <a:xfrm>
            <a:off x="434900" y="1079025"/>
            <a:ext cx="82518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95959"/>
                </a:solidFill>
                <a:latin typeface="Viga"/>
                <a:ea typeface="Viga"/>
                <a:cs typeface="Viga"/>
                <a:sym typeface="Viga"/>
              </a:rPr>
              <a:t>Used for highly accurate DNA sequencing of clinical samples:</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Can be used to determine mutations - cancer and other diseases</a:t>
            </a:r>
            <a:endParaRPr sz="2000">
              <a:solidFill>
                <a:srgbClr val="595959"/>
              </a:solidFill>
              <a:latin typeface="Viga"/>
              <a:ea typeface="Viga"/>
              <a:cs typeface="Viga"/>
              <a:sym typeface="Viga"/>
            </a:endParaRPr>
          </a:p>
          <a:p>
            <a:pPr indent="0" lvl="0" marL="0" rtl="0" algn="l">
              <a:spcBef>
                <a:spcPts val="0"/>
              </a:spcBef>
              <a:spcAft>
                <a:spcPts val="0"/>
              </a:spcAft>
              <a:buNone/>
            </a:pPr>
            <a:r>
              <a:t/>
            </a:r>
            <a:endParaRPr sz="2000">
              <a:solidFill>
                <a:srgbClr val="595959"/>
              </a:solidFill>
              <a:latin typeface="Viga"/>
              <a:ea typeface="Viga"/>
              <a:cs typeface="Viga"/>
              <a:sym typeface="Viga"/>
            </a:endParaRPr>
          </a:p>
          <a:p>
            <a:pPr indent="0" lvl="0" marL="0" rtl="0" algn="l">
              <a:spcBef>
                <a:spcPts val="0"/>
              </a:spcBef>
              <a:spcAft>
                <a:spcPts val="0"/>
              </a:spcAft>
              <a:buNone/>
            </a:pPr>
            <a:r>
              <a:rPr lang="en" sz="2000">
                <a:solidFill>
                  <a:srgbClr val="595959"/>
                </a:solidFill>
                <a:latin typeface="Viga"/>
                <a:ea typeface="Viga"/>
                <a:cs typeface="Viga"/>
                <a:sym typeface="Viga"/>
              </a:rPr>
              <a:t>Different than traditional sequencing because of sample library preparation and more advanced PCR steps</a:t>
            </a:r>
            <a:endParaRPr sz="2000">
              <a:solidFill>
                <a:srgbClr val="595959"/>
              </a:solidFill>
              <a:latin typeface="Viga"/>
              <a:ea typeface="Viga"/>
              <a:cs typeface="Viga"/>
              <a:sym typeface="Viga"/>
            </a:endParaRPr>
          </a:p>
        </p:txBody>
      </p:sp>
      <p:pic>
        <p:nvPicPr>
          <p:cNvPr descr="Next Generation Sequencing" id="720" name="Google Shape;720;p68"/>
          <p:cNvPicPr preferRelativeResize="0"/>
          <p:nvPr/>
        </p:nvPicPr>
        <p:blipFill>
          <a:blip r:embed="rId3">
            <a:alphaModFix/>
          </a:blip>
          <a:stretch>
            <a:fillRect/>
          </a:stretch>
        </p:blipFill>
        <p:spPr>
          <a:xfrm>
            <a:off x="434900" y="2768600"/>
            <a:ext cx="4124325" cy="235202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69"/>
          <p:cNvSpPr txBox="1"/>
          <p:nvPr>
            <p:ph idx="1" type="subTitle"/>
          </p:nvPr>
        </p:nvSpPr>
        <p:spPr>
          <a:xfrm>
            <a:off x="231700" y="1104425"/>
            <a:ext cx="55341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95959"/>
                </a:solidFill>
                <a:latin typeface="Viga"/>
                <a:ea typeface="Viga"/>
                <a:cs typeface="Viga"/>
                <a:sym typeface="Viga"/>
              </a:rPr>
              <a:t>Sample Library Preparation:</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Templates are digested, ligated, elongated</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Adapters are added (to attach to beads)</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Amplified</a:t>
            </a:r>
            <a:endParaRPr sz="2000">
              <a:solidFill>
                <a:srgbClr val="595959"/>
              </a:solidFill>
              <a:latin typeface="Viga"/>
              <a:ea typeface="Viga"/>
              <a:cs typeface="Viga"/>
              <a:sym typeface="Viga"/>
            </a:endParaRPr>
          </a:p>
          <a:p>
            <a:pPr indent="0" lvl="0" marL="0" rtl="0" algn="l">
              <a:spcBef>
                <a:spcPts val="0"/>
              </a:spcBef>
              <a:spcAft>
                <a:spcPts val="0"/>
              </a:spcAft>
              <a:buNone/>
            </a:pPr>
            <a:r>
              <a:rPr lang="en" sz="2000">
                <a:solidFill>
                  <a:srgbClr val="595959"/>
                </a:solidFill>
                <a:latin typeface="Viga"/>
                <a:ea typeface="Viga"/>
                <a:cs typeface="Viga"/>
                <a:sym typeface="Viga"/>
              </a:rPr>
              <a:t>Emulsion PCR:</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Magnetic beads with library of DNA are amplified in oil droplets - DNA enrichment</a:t>
            </a:r>
            <a:endParaRPr sz="2000">
              <a:solidFill>
                <a:srgbClr val="595959"/>
              </a:solidFill>
              <a:latin typeface="Viga"/>
              <a:ea typeface="Viga"/>
              <a:cs typeface="Viga"/>
              <a:sym typeface="Viga"/>
            </a:endParaRPr>
          </a:p>
        </p:txBody>
      </p:sp>
      <p:sp>
        <p:nvSpPr>
          <p:cNvPr id="726" name="Google Shape;726;p69"/>
          <p:cNvSpPr txBox="1"/>
          <p:nvPr>
            <p:ph type="title"/>
          </p:nvPr>
        </p:nvSpPr>
        <p:spPr>
          <a:xfrm>
            <a:off x="714300" y="430675"/>
            <a:ext cx="8150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Generation DNA Sequencing Principle</a:t>
            </a:r>
            <a:endParaRPr/>
          </a:p>
        </p:txBody>
      </p:sp>
      <p:pic>
        <p:nvPicPr>
          <p:cNvPr descr="Next generation sequencing for clinical diagnostics and personalised  medicine: implications for the next generation cardiologist | Heart" id="727" name="Google Shape;727;p69"/>
          <p:cNvPicPr preferRelativeResize="0"/>
          <p:nvPr/>
        </p:nvPicPr>
        <p:blipFill rotWithShape="1">
          <a:blip r:embed="rId3">
            <a:alphaModFix/>
          </a:blip>
          <a:srcRect b="10908" l="0" r="48469" t="4468"/>
          <a:stretch/>
        </p:blipFill>
        <p:spPr>
          <a:xfrm>
            <a:off x="6286715" y="1104425"/>
            <a:ext cx="2577984" cy="4039074"/>
          </a:xfrm>
          <a:prstGeom prst="rect">
            <a:avLst/>
          </a:prstGeom>
          <a:noFill/>
          <a:ln>
            <a:noFill/>
          </a:ln>
        </p:spPr>
      </p:pic>
      <p:pic>
        <p:nvPicPr>
          <p:cNvPr descr="Principle of emulsion PCR. First, beads with coupled primers and template DNA (red, blue and green lines) are prepared (Step I). Then, an aqueous solution containing all of the necessary components for PCR is mixed with oil and detergent to create microemulsions (Step II). The dilution is thoroughly adjusted, so that each aqueous compartment (white circle in blue oil phase) contains at maximum one bead and one template. Finally, the microemulsions are temperature-cycled as in a conventional PCR (Step III), and the bead-bound oligonucleotides are synthesized (also see [11]).  " id="728" name="Google Shape;728;p69"/>
          <p:cNvPicPr preferRelativeResize="0"/>
          <p:nvPr/>
        </p:nvPicPr>
        <p:blipFill>
          <a:blip r:embed="rId4">
            <a:alphaModFix/>
          </a:blip>
          <a:stretch>
            <a:fillRect/>
          </a:stretch>
        </p:blipFill>
        <p:spPr>
          <a:xfrm>
            <a:off x="915347" y="3454400"/>
            <a:ext cx="3269206" cy="16891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70"/>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Different types of Staining</a:t>
            </a:r>
            <a:endParaRPr/>
          </a:p>
        </p:txBody>
      </p:sp>
      <p:sp>
        <p:nvSpPr>
          <p:cNvPr id="734" name="Google Shape;734;p70"/>
          <p:cNvSpPr txBox="1"/>
          <p:nvPr>
            <p:ph idx="1" type="subTitle"/>
          </p:nvPr>
        </p:nvSpPr>
        <p:spPr>
          <a:xfrm>
            <a:off x="434900" y="1307625"/>
            <a:ext cx="43656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95959"/>
                </a:solidFill>
                <a:latin typeface="Viga"/>
                <a:ea typeface="Viga"/>
                <a:cs typeface="Viga"/>
                <a:sym typeface="Viga"/>
              </a:rPr>
              <a:t>IHC (Immunohistochemistry)</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Detect protein biomarkers</a:t>
            </a:r>
            <a:endParaRPr sz="2000">
              <a:solidFill>
                <a:srgbClr val="595959"/>
              </a:solidFill>
              <a:latin typeface="Viga"/>
              <a:ea typeface="Viga"/>
              <a:cs typeface="Viga"/>
              <a:sym typeface="Viga"/>
            </a:endParaRPr>
          </a:p>
          <a:p>
            <a:pPr indent="0" lvl="0" marL="0" rtl="0" algn="l">
              <a:spcBef>
                <a:spcPts val="0"/>
              </a:spcBef>
              <a:spcAft>
                <a:spcPts val="0"/>
              </a:spcAft>
              <a:buNone/>
            </a:pPr>
            <a:r>
              <a:t/>
            </a:r>
            <a:endParaRPr sz="2000">
              <a:solidFill>
                <a:srgbClr val="595959"/>
              </a:solidFill>
              <a:latin typeface="Viga"/>
              <a:ea typeface="Viga"/>
              <a:cs typeface="Viga"/>
              <a:sym typeface="Viga"/>
            </a:endParaRPr>
          </a:p>
          <a:p>
            <a:pPr indent="0" lvl="0" marL="0" rtl="0" algn="l">
              <a:spcBef>
                <a:spcPts val="0"/>
              </a:spcBef>
              <a:spcAft>
                <a:spcPts val="0"/>
              </a:spcAft>
              <a:buNone/>
            </a:pPr>
            <a:r>
              <a:rPr lang="en" sz="2000">
                <a:solidFill>
                  <a:srgbClr val="595959"/>
                </a:solidFill>
                <a:latin typeface="Viga"/>
                <a:ea typeface="Viga"/>
                <a:cs typeface="Viga"/>
                <a:sym typeface="Viga"/>
              </a:rPr>
              <a:t>H&amp;E Staining</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Hematoxylin - stains for nuclei</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Eosin - cytoplasm</a:t>
            </a:r>
            <a:endParaRPr sz="2000">
              <a:solidFill>
                <a:srgbClr val="595959"/>
              </a:solidFill>
              <a:latin typeface="Viga"/>
              <a:ea typeface="Viga"/>
              <a:cs typeface="Viga"/>
              <a:sym typeface="Viga"/>
            </a:endParaRPr>
          </a:p>
          <a:p>
            <a:pPr indent="0" lvl="0" marL="0" rtl="0" algn="l">
              <a:spcBef>
                <a:spcPts val="0"/>
              </a:spcBef>
              <a:spcAft>
                <a:spcPts val="0"/>
              </a:spcAft>
              <a:buNone/>
            </a:pPr>
            <a:r>
              <a:t/>
            </a:r>
            <a:endParaRPr sz="2000">
              <a:solidFill>
                <a:srgbClr val="595959"/>
              </a:solidFill>
              <a:latin typeface="Viga"/>
              <a:ea typeface="Viga"/>
              <a:cs typeface="Viga"/>
              <a:sym typeface="Viga"/>
            </a:endParaRPr>
          </a:p>
          <a:p>
            <a:pPr indent="0" lvl="0" marL="0" rtl="0" algn="l">
              <a:spcBef>
                <a:spcPts val="0"/>
              </a:spcBef>
              <a:spcAft>
                <a:spcPts val="0"/>
              </a:spcAft>
              <a:buNone/>
            </a:pPr>
            <a:r>
              <a:rPr lang="en" sz="2000">
                <a:solidFill>
                  <a:srgbClr val="595959"/>
                </a:solidFill>
                <a:latin typeface="Viga"/>
                <a:ea typeface="Viga"/>
                <a:cs typeface="Viga"/>
                <a:sym typeface="Viga"/>
              </a:rPr>
              <a:t>Immunofluorescence Staining</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Detect protein biomarkers with fluorescence</a:t>
            </a:r>
            <a:endParaRPr sz="2000">
              <a:solidFill>
                <a:srgbClr val="595959"/>
              </a:solidFill>
              <a:latin typeface="Viga"/>
              <a:ea typeface="Viga"/>
              <a:cs typeface="Viga"/>
              <a:sym typeface="Viga"/>
            </a:endParaRPr>
          </a:p>
        </p:txBody>
      </p:sp>
      <p:pic>
        <p:nvPicPr>
          <p:cNvPr descr="Principles of immunohistochemistry (IHC) staining" id="735" name="Google Shape;735;p70"/>
          <p:cNvPicPr preferRelativeResize="0"/>
          <p:nvPr/>
        </p:nvPicPr>
        <p:blipFill>
          <a:blip r:embed="rId3">
            <a:alphaModFix/>
          </a:blip>
          <a:stretch>
            <a:fillRect/>
          </a:stretch>
        </p:blipFill>
        <p:spPr>
          <a:xfrm>
            <a:off x="5842075" y="151275"/>
            <a:ext cx="2105025" cy="1914525"/>
          </a:xfrm>
          <a:prstGeom prst="rect">
            <a:avLst/>
          </a:prstGeom>
          <a:noFill/>
          <a:ln>
            <a:noFill/>
          </a:ln>
        </p:spPr>
      </p:pic>
      <p:cxnSp>
        <p:nvCxnSpPr>
          <p:cNvPr id="736" name="Google Shape;736;p70"/>
          <p:cNvCxnSpPr>
            <a:endCxn id="735" idx="1"/>
          </p:cNvCxnSpPr>
          <p:nvPr/>
        </p:nvCxnSpPr>
        <p:spPr>
          <a:xfrm flipH="1" rot="10800000">
            <a:off x="3364675" y="1108537"/>
            <a:ext cx="2477400" cy="259500"/>
          </a:xfrm>
          <a:prstGeom prst="straightConnector1">
            <a:avLst/>
          </a:prstGeom>
          <a:noFill/>
          <a:ln cap="flat" cmpd="sng" w="9525">
            <a:solidFill>
              <a:schemeClr val="accent1"/>
            </a:solidFill>
            <a:prstDash val="solid"/>
            <a:round/>
            <a:headEnd len="med" w="med" type="none"/>
            <a:tailEnd len="med" w="med" type="triangle"/>
          </a:ln>
          <a:effectLst>
            <a:outerShdw blurRad="57150" rotWithShape="0" algn="bl" dir="5400000" dist="19050">
              <a:srgbClr val="000000">
                <a:alpha val="50000"/>
              </a:srgbClr>
            </a:outerShdw>
          </a:effectLst>
        </p:spPr>
      </p:cxnSp>
      <p:pic>
        <p:nvPicPr>
          <p:cNvPr descr="An Intro to H&amp;E Staining: Protocol, Best Practices, Steps &amp; More : Leica  Biosystems" id="737" name="Google Shape;737;p70"/>
          <p:cNvPicPr preferRelativeResize="0"/>
          <p:nvPr/>
        </p:nvPicPr>
        <p:blipFill>
          <a:blip r:embed="rId4">
            <a:alphaModFix/>
          </a:blip>
          <a:stretch>
            <a:fillRect/>
          </a:stretch>
        </p:blipFill>
        <p:spPr>
          <a:xfrm>
            <a:off x="6705675" y="1714500"/>
            <a:ext cx="2324100" cy="1714500"/>
          </a:xfrm>
          <a:prstGeom prst="rect">
            <a:avLst/>
          </a:prstGeom>
          <a:noFill/>
          <a:ln>
            <a:noFill/>
          </a:ln>
        </p:spPr>
      </p:pic>
      <p:cxnSp>
        <p:nvCxnSpPr>
          <p:cNvPr id="738" name="Google Shape;738;p70"/>
          <p:cNvCxnSpPr>
            <a:endCxn id="737" idx="1"/>
          </p:cNvCxnSpPr>
          <p:nvPr/>
        </p:nvCxnSpPr>
        <p:spPr>
          <a:xfrm flipH="1" rot="10800000">
            <a:off x="3454275" y="2571750"/>
            <a:ext cx="3251400" cy="501600"/>
          </a:xfrm>
          <a:prstGeom prst="straightConnector1">
            <a:avLst/>
          </a:prstGeom>
          <a:noFill/>
          <a:ln cap="flat" cmpd="sng" w="9525">
            <a:solidFill>
              <a:schemeClr val="accent1"/>
            </a:solidFill>
            <a:prstDash val="solid"/>
            <a:round/>
            <a:headEnd len="med" w="med" type="none"/>
            <a:tailEnd len="med" w="med" type="triangle"/>
          </a:ln>
          <a:effectLst>
            <a:outerShdw blurRad="57150" rotWithShape="0" algn="bl" dir="5400000" dist="19050">
              <a:srgbClr val="000000">
                <a:alpha val="50000"/>
              </a:srgbClr>
            </a:outerShdw>
          </a:effectLst>
        </p:spPr>
      </p:cxnSp>
      <p:pic>
        <p:nvPicPr>
          <p:cNvPr descr="Immunofluorescence Staining Methods" id="739" name="Google Shape;739;p70"/>
          <p:cNvPicPr preferRelativeResize="0"/>
          <p:nvPr/>
        </p:nvPicPr>
        <p:blipFill>
          <a:blip r:embed="rId5">
            <a:alphaModFix/>
          </a:blip>
          <a:stretch>
            <a:fillRect/>
          </a:stretch>
        </p:blipFill>
        <p:spPr>
          <a:xfrm>
            <a:off x="4927600" y="3352800"/>
            <a:ext cx="2562225" cy="1790700"/>
          </a:xfrm>
          <a:prstGeom prst="rect">
            <a:avLst/>
          </a:prstGeom>
          <a:noFill/>
          <a:ln>
            <a:noFill/>
          </a:ln>
        </p:spPr>
      </p:pic>
      <p:cxnSp>
        <p:nvCxnSpPr>
          <p:cNvPr id="740" name="Google Shape;740;p70"/>
          <p:cNvCxnSpPr>
            <a:endCxn id="739" idx="1"/>
          </p:cNvCxnSpPr>
          <p:nvPr/>
        </p:nvCxnSpPr>
        <p:spPr>
          <a:xfrm flipH="1" rot="10800000">
            <a:off x="2667100" y="4248150"/>
            <a:ext cx="2260500" cy="44400"/>
          </a:xfrm>
          <a:prstGeom prst="straightConnector1">
            <a:avLst/>
          </a:prstGeom>
          <a:noFill/>
          <a:ln cap="flat" cmpd="sng" w="9525">
            <a:solidFill>
              <a:schemeClr val="accent1"/>
            </a:solidFill>
            <a:prstDash val="solid"/>
            <a:round/>
            <a:headEnd len="med" w="med" type="none"/>
            <a:tailEnd len="med" w="med" type="triangle"/>
          </a:ln>
          <a:effectLst>
            <a:outerShdw blurRad="57150" rotWithShape="0" algn="bl" dir="5400000" dist="19050">
              <a:srgbClr val="000000">
                <a:alpha val="50000"/>
              </a:srgbClr>
            </a:outerShdw>
          </a:effectLst>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71"/>
          <p:cNvSpPr/>
          <p:nvPr/>
        </p:nvSpPr>
        <p:spPr>
          <a:xfrm>
            <a:off x="2633550" y="1571963"/>
            <a:ext cx="3876900" cy="408900"/>
          </a:xfrm>
          <a:prstGeom prst="roundRect">
            <a:avLst>
              <a:gd fmla="val 50000" name="adj"/>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71"/>
          <p:cNvSpPr txBox="1"/>
          <p:nvPr>
            <p:ph idx="1" type="subTitle"/>
          </p:nvPr>
        </p:nvSpPr>
        <p:spPr>
          <a:xfrm>
            <a:off x="2633550" y="1505287"/>
            <a:ext cx="3876900" cy="128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sz="2200">
                <a:solidFill>
                  <a:schemeClr val="accent2"/>
                </a:solidFill>
                <a:latin typeface="Viga"/>
                <a:ea typeface="Viga"/>
                <a:cs typeface="Viga"/>
                <a:sym typeface="Viga"/>
              </a:rPr>
              <a:t>Do you have any questions?</a:t>
            </a:r>
            <a:endParaRPr sz="2200">
              <a:solidFill>
                <a:schemeClr val="accent2"/>
              </a:solidFill>
              <a:latin typeface="Viga"/>
              <a:ea typeface="Viga"/>
              <a:cs typeface="Viga"/>
              <a:sym typeface="Viga"/>
            </a:endParaRPr>
          </a:p>
          <a:p>
            <a:pPr indent="0" lvl="0" marL="0" rtl="0" algn="ctr">
              <a:spcBef>
                <a:spcPts val="0"/>
              </a:spcBef>
              <a:spcAft>
                <a:spcPts val="0"/>
              </a:spcAft>
              <a:buClr>
                <a:schemeClr val="hlink"/>
              </a:buClr>
              <a:buSzPts val="1100"/>
              <a:buFont typeface="Arial"/>
              <a:buNone/>
            </a:pPr>
            <a:r>
              <a:t/>
            </a:r>
            <a:endParaRPr>
              <a:solidFill>
                <a:schemeClr val="dk1"/>
              </a:solidFill>
            </a:endParaRPr>
          </a:p>
          <a:p>
            <a:pPr indent="0" lvl="0" marL="0" rtl="0" algn="ctr">
              <a:spcBef>
                <a:spcPts val="0"/>
              </a:spcBef>
              <a:spcAft>
                <a:spcPts val="0"/>
              </a:spcAft>
              <a:buClr>
                <a:schemeClr val="hlink"/>
              </a:buClr>
              <a:buSzPts val="1100"/>
              <a:buFont typeface="Arial"/>
              <a:buNone/>
            </a:pPr>
            <a:r>
              <a:rPr lang="en">
                <a:solidFill>
                  <a:schemeClr val="dk1"/>
                </a:solidFill>
                <a:latin typeface="Lato"/>
                <a:ea typeface="Lato"/>
                <a:cs typeface="Lato"/>
                <a:sym typeface="Lato"/>
              </a:rPr>
              <a:t>whuang58@jh.edu </a:t>
            </a:r>
            <a:endParaRPr>
              <a:solidFill>
                <a:schemeClr val="dk1"/>
              </a:solidFill>
              <a:latin typeface="Lato"/>
              <a:ea typeface="Lato"/>
              <a:cs typeface="Lato"/>
              <a:sym typeface="Lato"/>
            </a:endParaRPr>
          </a:p>
          <a:p>
            <a:pPr indent="457200" lvl="0" marL="457200" rtl="0" algn="l">
              <a:spcBef>
                <a:spcPts val="0"/>
              </a:spcBef>
              <a:spcAft>
                <a:spcPts val="0"/>
              </a:spcAft>
              <a:buClr>
                <a:schemeClr val="hlink"/>
              </a:buClr>
              <a:buSzPts val="1100"/>
              <a:buFont typeface="Arial"/>
              <a:buNone/>
            </a:pPr>
            <a:r>
              <a:rPr lang="en">
                <a:solidFill>
                  <a:schemeClr val="dk1"/>
                </a:solidFill>
                <a:latin typeface="Lato"/>
                <a:ea typeface="Lato"/>
                <a:cs typeface="Lato"/>
                <a:sym typeface="Lato"/>
              </a:rPr>
              <a:t>@wilson.huang.1004</a:t>
            </a:r>
            <a:endParaRPr>
              <a:solidFill>
                <a:schemeClr val="dk1"/>
              </a:solidFill>
              <a:latin typeface="Lato"/>
              <a:ea typeface="Lato"/>
              <a:cs typeface="Lato"/>
              <a:sym typeface="Lato"/>
            </a:endParaRPr>
          </a:p>
        </p:txBody>
      </p:sp>
      <p:sp>
        <p:nvSpPr>
          <p:cNvPr id="747" name="Google Shape;747;p71"/>
          <p:cNvSpPr txBox="1"/>
          <p:nvPr>
            <p:ph type="title"/>
          </p:nvPr>
        </p:nvSpPr>
        <p:spPr>
          <a:xfrm>
            <a:off x="2633550" y="530525"/>
            <a:ext cx="3876900" cy="91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Thanks!</a:t>
            </a:r>
            <a:endParaRPr/>
          </a:p>
        </p:txBody>
      </p:sp>
      <p:grpSp>
        <p:nvGrpSpPr>
          <p:cNvPr id="748" name="Google Shape;748;p71"/>
          <p:cNvGrpSpPr/>
          <p:nvPr/>
        </p:nvGrpSpPr>
        <p:grpSpPr>
          <a:xfrm flipH="1" rot="10800000">
            <a:off x="4262245" y="2944952"/>
            <a:ext cx="619491" cy="683040"/>
            <a:chOff x="-2675450" y="2241475"/>
            <a:chExt cx="1187675" cy="1309259"/>
          </a:xfrm>
        </p:grpSpPr>
        <p:sp>
          <p:nvSpPr>
            <p:cNvPr id="749" name="Google Shape;749;p71"/>
            <p:cNvSpPr/>
            <p:nvPr/>
          </p:nvSpPr>
          <p:spPr>
            <a:xfrm rot="496751">
              <a:off x="-1987346" y="3051198"/>
              <a:ext cx="468285" cy="46826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71"/>
            <p:cNvSpPr/>
            <p:nvPr/>
          </p:nvSpPr>
          <p:spPr>
            <a:xfrm>
              <a:off x="-2675450" y="2241475"/>
              <a:ext cx="1187675" cy="125439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1" name="Google Shape;751;p71"/>
          <p:cNvGrpSpPr/>
          <p:nvPr/>
        </p:nvGrpSpPr>
        <p:grpSpPr>
          <a:xfrm flipH="1" rot="10800000">
            <a:off x="5119495" y="2944952"/>
            <a:ext cx="619491" cy="683040"/>
            <a:chOff x="-2675450" y="2241475"/>
            <a:chExt cx="1187675" cy="1309259"/>
          </a:xfrm>
        </p:grpSpPr>
        <p:sp>
          <p:nvSpPr>
            <p:cNvPr id="752" name="Google Shape;752;p71"/>
            <p:cNvSpPr/>
            <p:nvPr/>
          </p:nvSpPr>
          <p:spPr>
            <a:xfrm rot="496751">
              <a:off x="-1987346" y="3051198"/>
              <a:ext cx="468285" cy="46826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71"/>
            <p:cNvSpPr/>
            <p:nvPr/>
          </p:nvSpPr>
          <p:spPr>
            <a:xfrm>
              <a:off x="-2675450" y="2241475"/>
              <a:ext cx="1187675" cy="125439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4" name="Google Shape;754;p71"/>
          <p:cNvSpPr txBox="1"/>
          <p:nvPr/>
        </p:nvSpPr>
        <p:spPr>
          <a:xfrm>
            <a:off x="2257350" y="4187850"/>
            <a:ext cx="4629300" cy="2727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 sz="1200">
                <a:solidFill>
                  <a:schemeClr val="dk1"/>
                </a:solidFill>
                <a:latin typeface="Lato"/>
                <a:ea typeface="Lato"/>
                <a:cs typeface="Lato"/>
                <a:sym typeface="Lato"/>
              </a:rPr>
              <a:t>Please keep this slide for attribution</a:t>
            </a:r>
            <a:endParaRPr b="1" sz="1200">
              <a:solidFill>
                <a:schemeClr val="dk1"/>
              </a:solidFill>
              <a:latin typeface="Lato"/>
              <a:ea typeface="Lato"/>
              <a:cs typeface="Lato"/>
              <a:sym typeface="Lato"/>
            </a:endParaRPr>
          </a:p>
        </p:txBody>
      </p:sp>
      <p:grpSp>
        <p:nvGrpSpPr>
          <p:cNvPr id="755" name="Google Shape;755;p71"/>
          <p:cNvGrpSpPr/>
          <p:nvPr/>
        </p:nvGrpSpPr>
        <p:grpSpPr>
          <a:xfrm flipH="1" rot="10800000">
            <a:off x="3404995" y="2944952"/>
            <a:ext cx="619491" cy="683040"/>
            <a:chOff x="-2675450" y="2241475"/>
            <a:chExt cx="1187675" cy="1309259"/>
          </a:xfrm>
        </p:grpSpPr>
        <p:sp>
          <p:nvSpPr>
            <p:cNvPr id="756" name="Google Shape;756;p71"/>
            <p:cNvSpPr/>
            <p:nvPr/>
          </p:nvSpPr>
          <p:spPr>
            <a:xfrm rot="496751">
              <a:off x="-1987346" y="3051198"/>
              <a:ext cx="468285" cy="46826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71"/>
            <p:cNvSpPr/>
            <p:nvPr/>
          </p:nvSpPr>
          <p:spPr>
            <a:xfrm>
              <a:off x="-2675450" y="2241475"/>
              <a:ext cx="1187675" cy="125439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 name="Google Shape;758;p71"/>
          <p:cNvGrpSpPr/>
          <p:nvPr/>
        </p:nvGrpSpPr>
        <p:grpSpPr>
          <a:xfrm>
            <a:off x="3578329" y="3214866"/>
            <a:ext cx="272711" cy="272711"/>
            <a:chOff x="1379798" y="1723250"/>
            <a:chExt cx="397887" cy="397887"/>
          </a:xfrm>
        </p:grpSpPr>
        <p:sp>
          <p:nvSpPr>
            <p:cNvPr id="759" name="Google Shape;759;p71"/>
            <p:cNvSpPr/>
            <p:nvPr/>
          </p:nvSpPr>
          <p:spPr>
            <a:xfrm>
              <a:off x="1462169" y="1793977"/>
              <a:ext cx="23354" cy="23312"/>
            </a:xfrm>
            <a:custGeom>
              <a:rect b="b" l="l" r="r" t="t"/>
              <a:pathLst>
                <a:path extrusionOk="0" h="1117" w="1119">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1"/>
            <p:cNvSpPr/>
            <p:nvPr/>
          </p:nvSpPr>
          <p:spPr>
            <a:xfrm>
              <a:off x="1379798" y="1723250"/>
              <a:ext cx="397887" cy="397887"/>
            </a:xfrm>
            <a:custGeom>
              <a:rect b="b" l="l" r="r" t="t"/>
              <a:pathLst>
                <a:path extrusionOk="0" h="19065" w="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1"/>
            <p:cNvSpPr/>
            <p:nvPr/>
          </p:nvSpPr>
          <p:spPr>
            <a:xfrm>
              <a:off x="1555413" y="1886846"/>
              <a:ext cx="139912" cy="163558"/>
            </a:xfrm>
            <a:custGeom>
              <a:rect b="b" l="l" r="r" t="t"/>
              <a:pathLst>
                <a:path extrusionOk="0" h="7837" w="6704">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71"/>
            <p:cNvSpPr/>
            <p:nvPr/>
          </p:nvSpPr>
          <p:spPr>
            <a:xfrm>
              <a:off x="1462169" y="1887200"/>
              <a:ext cx="23354" cy="163203"/>
            </a:xfrm>
            <a:custGeom>
              <a:rect b="b" l="l" r="r" t="t"/>
              <a:pathLst>
                <a:path extrusionOk="0" h="7820" w="1119">
                  <a:moveTo>
                    <a:pt x="0" y="0"/>
                  </a:moveTo>
                  <a:lnTo>
                    <a:pt x="0" y="7819"/>
                  </a:lnTo>
                  <a:lnTo>
                    <a:pt x="1118" y="7819"/>
                  </a:lnTo>
                  <a:lnTo>
                    <a:pt x="11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3" name="Google Shape;763;p71"/>
          <p:cNvGrpSpPr/>
          <p:nvPr/>
        </p:nvGrpSpPr>
        <p:grpSpPr>
          <a:xfrm>
            <a:off x="5292884" y="3214997"/>
            <a:ext cx="272726" cy="272711"/>
            <a:chOff x="266768" y="1721375"/>
            <a:chExt cx="397907" cy="397887"/>
          </a:xfrm>
        </p:grpSpPr>
        <p:sp>
          <p:nvSpPr>
            <p:cNvPr id="764" name="Google Shape;764;p71"/>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71"/>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6" name="Google Shape;766;p71"/>
          <p:cNvGrpSpPr/>
          <p:nvPr/>
        </p:nvGrpSpPr>
        <p:grpSpPr>
          <a:xfrm>
            <a:off x="4435516" y="3215188"/>
            <a:ext cx="272705" cy="272287"/>
            <a:chOff x="2408992" y="1722875"/>
            <a:chExt cx="397761" cy="397093"/>
          </a:xfrm>
        </p:grpSpPr>
        <p:sp>
          <p:nvSpPr>
            <p:cNvPr id="767" name="Google Shape;767;p71"/>
            <p:cNvSpPr/>
            <p:nvPr/>
          </p:nvSpPr>
          <p:spPr>
            <a:xfrm>
              <a:off x="2492135" y="1827639"/>
              <a:ext cx="213667" cy="185326"/>
            </a:xfrm>
            <a:custGeom>
              <a:rect b="b" l="l" r="r" t="t"/>
              <a:pathLst>
                <a:path extrusionOk="0" h="8880" w="10238">
                  <a:moveTo>
                    <a:pt x="2548" y="1"/>
                  </a:moveTo>
                  <a:cubicBezTo>
                    <a:pt x="2277" y="1"/>
                    <a:pt x="2002" y="169"/>
                    <a:pt x="1743" y="427"/>
                  </a:cubicBezTo>
                  <a:cubicBezTo>
                    <a:pt x="1" y="2171"/>
                    <a:pt x="2739" y="5655"/>
                    <a:pt x="3567" y="6491"/>
                  </a:cubicBezTo>
                  <a:cubicBezTo>
                    <a:pt x="4206" y="7123"/>
                    <a:pt x="6403" y="8880"/>
                    <a:pt x="8179" y="8880"/>
                  </a:cubicBezTo>
                  <a:cubicBezTo>
                    <a:pt x="8718" y="8880"/>
                    <a:pt x="9219" y="8718"/>
                    <a:pt x="9626" y="8312"/>
                  </a:cubicBezTo>
                  <a:cubicBezTo>
                    <a:pt x="10054" y="7884"/>
                    <a:pt x="10238" y="7401"/>
                    <a:pt x="9812" y="6981"/>
                  </a:cubicBezTo>
                  <a:cubicBezTo>
                    <a:pt x="9168" y="6339"/>
                    <a:pt x="8797" y="6140"/>
                    <a:pt x="8555" y="6140"/>
                  </a:cubicBezTo>
                  <a:cubicBezTo>
                    <a:pt x="8422" y="6140"/>
                    <a:pt x="8327" y="6200"/>
                    <a:pt x="8248" y="6279"/>
                  </a:cubicBezTo>
                  <a:cubicBezTo>
                    <a:pt x="8064" y="6461"/>
                    <a:pt x="7636" y="7077"/>
                    <a:pt x="7461" y="7252"/>
                  </a:cubicBezTo>
                  <a:cubicBezTo>
                    <a:pt x="7260" y="7452"/>
                    <a:pt x="7021" y="7534"/>
                    <a:pt x="6762" y="7534"/>
                  </a:cubicBezTo>
                  <a:cubicBezTo>
                    <a:pt x="5839" y="7534"/>
                    <a:pt x="4665" y="6485"/>
                    <a:pt x="4117" y="5939"/>
                  </a:cubicBezTo>
                  <a:lnTo>
                    <a:pt x="4115" y="5938"/>
                  </a:lnTo>
                  <a:cubicBezTo>
                    <a:pt x="3417" y="5235"/>
                    <a:pt x="1890" y="3505"/>
                    <a:pt x="2803" y="2592"/>
                  </a:cubicBezTo>
                  <a:cubicBezTo>
                    <a:pt x="2879" y="2516"/>
                    <a:pt x="3056" y="2378"/>
                    <a:pt x="3254" y="2228"/>
                  </a:cubicBezTo>
                  <a:cubicBezTo>
                    <a:pt x="3445" y="2083"/>
                    <a:pt x="3661" y="1922"/>
                    <a:pt x="3776" y="1807"/>
                  </a:cubicBezTo>
                  <a:cubicBezTo>
                    <a:pt x="3999" y="1584"/>
                    <a:pt x="4069" y="1241"/>
                    <a:pt x="3080" y="250"/>
                  </a:cubicBezTo>
                  <a:cubicBezTo>
                    <a:pt x="2909" y="76"/>
                    <a:pt x="2730" y="1"/>
                    <a:pt x="25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71"/>
            <p:cNvSpPr/>
            <p:nvPr/>
          </p:nvSpPr>
          <p:spPr>
            <a:xfrm>
              <a:off x="2408992" y="1722875"/>
              <a:ext cx="397761" cy="397093"/>
            </a:xfrm>
            <a:custGeom>
              <a:rect b="b" l="l" r="r" t="t"/>
              <a:pathLst>
                <a:path extrusionOk="0" h="19027" w="19059">
                  <a:moveTo>
                    <a:pt x="6538" y="3907"/>
                  </a:moveTo>
                  <a:cubicBezTo>
                    <a:pt x="7030" y="3907"/>
                    <a:pt x="7490" y="4114"/>
                    <a:pt x="7853" y="4483"/>
                  </a:cubicBezTo>
                  <a:cubicBezTo>
                    <a:pt x="8326" y="4955"/>
                    <a:pt x="9768" y="6397"/>
                    <a:pt x="8549" y="7616"/>
                  </a:cubicBezTo>
                  <a:cubicBezTo>
                    <a:pt x="8407" y="7756"/>
                    <a:pt x="8145" y="7957"/>
                    <a:pt x="7912" y="8136"/>
                  </a:cubicBezTo>
                  <a:cubicBezTo>
                    <a:pt x="7767" y="8246"/>
                    <a:pt x="7634" y="8343"/>
                    <a:pt x="7576" y="8400"/>
                  </a:cubicBezTo>
                  <a:cubicBezTo>
                    <a:pt x="7599" y="8585"/>
                    <a:pt x="8227" y="9504"/>
                    <a:pt x="8888" y="10169"/>
                  </a:cubicBezTo>
                  <a:cubicBezTo>
                    <a:pt x="9546" y="10823"/>
                    <a:pt x="10450" y="11437"/>
                    <a:pt x="10732" y="11437"/>
                  </a:cubicBezTo>
                  <a:cubicBezTo>
                    <a:pt x="10736" y="11437"/>
                    <a:pt x="10740" y="11437"/>
                    <a:pt x="10744" y="11437"/>
                  </a:cubicBezTo>
                  <a:cubicBezTo>
                    <a:pt x="10716" y="11423"/>
                    <a:pt x="10813" y="11292"/>
                    <a:pt x="10923" y="11147"/>
                  </a:cubicBezTo>
                  <a:cubicBezTo>
                    <a:pt x="11100" y="10913"/>
                    <a:pt x="11301" y="10650"/>
                    <a:pt x="11443" y="10510"/>
                  </a:cubicBezTo>
                  <a:cubicBezTo>
                    <a:pt x="11789" y="10163"/>
                    <a:pt x="12153" y="10031"/>
                    <a:pt x="12508" y="10031"/>
                  </a:cubicBezTo>
                  <a:cubicBezTo>
                    <a:pt x="13402" y="10031"/>
                    <a:pt x="14236" y="10866"/>
                    <a:pt x="14576" y="11205"/>
                  </a:cubicBezTo>
                  <a:cubicBezTo>
                    <a:pt x="15328" y="11943"/>
                    <a:pt x="15425" y="13093"/>
                    <a:pt x="14399" y="14119"/>
                  </a:cubicBezTo>
                  <a:cubicBezTo>
                    <a:pt x="13750" y="14770"/>
                    <a:pt x="12980" y="15023"/>
                    <a:pt x="12179" y="15023"/>
                  </a:cubicBezTo>
                  <a:cubicBezTo>
                    <a:pt x="10063" y="15023"/>
                    <a:pt x="7723" y="13248"/>
                    <a:pt x="6764" y="12299"/>
                  </a:cubicBezTo>
                  <a:cubicBezTo>
                    <a:pt x="5451" y="10974"/>
                    <a:pt x="2573" y="7025"/>
                    <a:pt x="4938" y="4660"/>
                  </a:cubicBezTo>
                  <a:cubicBezTo>
                    <a:pt x="5458" y="4140"/>
                    <a:pt x="6017" y="3907"/>
                    <a:pt x="6538" y="3907"/>
                  </a:cubicBezTo>
                  <a:close/>
                  <a:moveTo>
                    <a:pt x="9545" y="0"/>
                  </a:moveTo>
                  <a:cubicBezTo>
                    <a:pt x="4319" y="0"/>
                    <a:pt x="31" y="4288"/>
                    <a:pt x="31" y="9514"/>
                  </a:cubicBezTo>
                  <a:cubicBezTo>
                    <a:pt x="31" y="11064"/>
                    <a:pt x="448" y="12594"/>
                    <a:pt x="1172" y="13954"/>
                  </a:cubicBezTo>
                  <a:lnTo>
                    <a:pt x="49" y="18334"/>
                  </a:lnTo>
                  <a:cubicBezTo>
                    <a:pt x="1" y="18524"/>
                    <a:pt x="57" y="18725"/>
                    <a:pt x="195" y="18863"/>
                  </a:cubicBezTo>
                  <a:cubicBezTo>
                    <a:pt x="302" y="18971"/>
                    <a:pt x="445" y="19027"/>
                    <a:pt x="590" y="19027"/>
                  </a:cubicBezTo>
                  <a:cubicBezTo>
                    <a:pt x="635" y="19027"/>
                    <a:pt x="680" y="19021"/>
                    <a:pt x="724" y="19010"/>
                  </a:cubicBezTo>
                  <a:lnTo>
                    <a:pt x="5104" y="17887"/>
                  </a:lnTo>
                  <a:cubicBezTo>
                    <a:pt x="6465" y="18609"/>
                    <a:pt x="7995" y="19026"/>
                    <a:pt x="9545" y="19026"/>
                  </a:cubicBezTo>
                  <a:cubicBezTo>
                    <a:pt x="14770" y="19026"/>
                    <a:pt x="19058" y="14738"/>
                    <a:pt x="19058" y="9514"/>
                  </a:cubicBezTo>
                  <a:cubicBezTo>
                    <a:pt x="19058" y="4288"/>
                    <a:pt x="14770" y="0"/>
                    <a:pt x="95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9" name="Google Shape;769;p71"/>
          <p:cNvGrpSpPr/>
          <p:nvPr/>
        </p:nvGrpSpPr>
        <p:grpSpPr>
          <a:xfrm>
            <a:off x="7396135" y="458064"/>
            <a:ext cx="1348992" cy="1348317"/>
            <a:chOff x="7396135" y="458064"/>
            <a:chExt cx="1348992" cy="1348317"/>
          </a:xfrm>
        </p:grpSpPr>
        <p:sp>
          <p:nvSpPr>
            <p:cNvPr id="770" name="Google Shape;770;p71"/>
            <p:cNvSpPr/>
            <p:nvPr/>
          </p:nvSpPr>
          <p:spPr>
            <a:xfrm>
              <a:off x="7396135" y="458064"/>
              <a:ext cx="1348992" cy="1348317"/>
            </a:xfrm>
            <a:custGeom>
              <a:rect b="b" l="l" r="r" t="t"/>
              <a:pathLst>
                <a:path extrusionOk="0" h="103899" w="103951">
                  <a:moveTo>
                    <a:pt x="53962" y="1"/>
                  </a:moveTo>
                  <a:cubicBezTo>
                    <a:pt x="33739" y="1"/>
                    <a:pt x="15477" y="12176"/>
                    <a:pt x="7739" y="30850"/>
                  </a:cubicBezTo>
                  <a:cubicBezTo>
                    <a:pt x="1" y="49525"/>
                    <a:pt x="4283" y="71037"/>
                    <a:pt x="18572" y="85327"/>
                  </a:cubicBezTo>
                  <a:cubicBezTo>
                    <a:pt x="32862" y="99669"/>
                    <a:pt x="54374" y="103899"/>
                    <a:pt x="73101" y="96161"/>
                  </a:cubicBezTo>
                  <a:cubicBezTo>
                    <a:pt x="91775" y="88422"/>
                    <a:pt x="103950" y="70212"/>
                    <a:pt x="103950" y="49989"/>
                  </a:cubicBezTo>
                  <a:cubicBezTo>
                    <a:pt x="103950" y="22390"/>
                    <a:pt x="81561" y="1"/>
                    <a:pt x="53962" y="1"/>
                  </a:cubicBezTo>
                  <a:close/>
                  <a:moveTo>
                    <a:pt x="53962" y="76145"/>
                  </a:moveTo>
                  <a:cubicBezTo>
                    <a:pt x="43386" y="76145"/>
                    <a:pt x="33842" y="69748"/>
                    <a:pt x="29767" y="59998"/>
                  </a:cubicBezTo>
                  <a:cubicBezTo>
                    <a:pt x="25743" y="50196"/>
                    <a:pt x="27961" y="39001"/>
                    <a:pt x="35442" y="31521"/>
                  </a:cubicBezTo>
                  <a:cubicBezTo>
                    <a:pt x="42922" y="24041"/>
                    <a:pt x="54168" y="21771"/>
                    <a:pt x="63918" y="25846"/>
                  </a:cubicBezTo>
                  <a:cubicBezTo>
                    <a:pt x="73720" y="29870"/>
                    <a:pt x="80065" y="39414"/>
                    <a:pt x="80065" y="49989"/>
                  </a:cubicBezTo>
                  <a:cubicBezTo>
                    <a:pt x="80065" y="64434"/>
                    <a:pt x="68355" y="76145"/>
                    <a:pt x="53962" y="76145"/>
                  </a:cubicBezTo>
                  <a:close/>
                </a:path>
              </a:pathLst>
            </a:cu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71"/>
            <p:cNvSpPr/>
            <p:nvPr/>
          </p:nvSpPr>
          <p:spPr>
            <a:xfrm>
              <a:off x="8234306" y="560493"/>
              <a:ext cx="111150" cy="115834"/>
            </a:xfrm>
            <a:custGeom>
              <a:rect b="b" l="l" r="r" t="t"/>
              <a:pathLst>
                <a:path extrusionOk="0" h="8926" w="8565">
                  <a:moveTo>
                    <a:pt x="4386" y="2116"/>
                  </a:moveTo>
                  <a:lnTo>
                    <a:pt x="5882" y="2735"/>
                  </a:lnTo>
                  <a:cubicBezTo>
                    <a:pt x="6707" y="3044"/>
                    <a:pt x="6913" y="3663"/>
                    <a:pt x="6552" y="4540"/>
                  </a:cubicBezTo>
                  <a:cubicBezTo>
                    <a:pt x="6346" y="5056"/>
                    <a:pt x="6088" y="5366"/>
                    <a:pt x="5778" y="5469"/>
                  </a:cubicBezTo>
                  <a:cubicBezTo>
                    <a:pt x="5670" y="5534"/>
                    <a:pt x="5544" y="5563"/>
                    <a:pt x="5408" y="5563"/>
                  </a:cubicBezTo>
                  <a:cubicBezTo>
                    <a:pt x="5218" y="5563"/>
                    <a:pt x="5008" y="5507"/>
                    <a:pt x="4798" y="5417"/>
                  </a:cubicBezTo>
                  <a:lnTo>
                    <a:pt x="3302" y="4798"/>
                  </a:lnTo>
                  <a:lnTo>
                    <a:pt x="4386" y="2116"/>
                  </a:lnTo>
                  <a:close/>
                  <a:moveTo>
                    <a:pt x="3354" y="1"/>
                  </a:moveTo>
                  <a:lnTo>
                    <a:pt x="1" y="8255"/>
                  </a:lnTo>
                  <a:lnTo>
                    <a:pt x="1600" y="8925"/>
                  </a:lnTo>
                  <a:lnTo>
                    <a:pt x="2683" y="6243"/>
                  </a:lnTo>
                  <a:lnTo>
                    <a:pt x="4282" y="6914"/>
                  </a:lnTo>
                  <a:cubicBezTo>
                    <a:pt x="4771" y="7115"/>
                    <a:pt x="5212" y="7220"/>
                    <a:pt x="5623" y="7220"/>
                  </a:cubicBezTo>
                  <a:cubicBezTo>
                    <a:pt x="5949" y="7220"/>
                    <a:pt x="6255" y="7154"/>
                    <a:pt x="6552" y="7017"/>
                  </a:cubicBezTo>
                  <a:cubicBezTo>
                    <a:pt x="7223" y="6759"/>
                    <a:pt x="7790" y="6140"/>
                    <a:pt x="8151" y="5211"/>
                  </a:cubicBezTo>
                  <a:cubicBezTo>
                    <a:pt x="8513" y="4283"/>
                    <a:pt x="8564" y="3509"/>
                    <a:pt x="8255" y="2838"/>
                  </a:cubicBezTo>
                  <a:cubicBezTo>
                    <a:pt x="7997" y="2167"/>
                    <a:pt x="7429" y="1652"/>
                    <a:pt x="6552" y="1290"/>
                  </a:cubicBezTo>
                  <a:lnTo>
                    <a:pt x="335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71"/>
            <p:cNvSpPr/>
            <p:nvPr/>
          </p:nvSpPr>
          <p:spPr>
            <a:xfrm>
              <a:off x="8318657" y="626105"/>
              <a:ext cx="93072" cy="89724"/>
            </a:xfrm>
            <a:custGeom>
              <a:rect b="b" l="l" r="r" t="t"/>
              <a:pathLst>
                <a:path extrusionOk="0" h="6914" w="7172">
                  <a:moveTo>
                    <a:pt x="3767" y="0"/>
                  </a:moveTo>
                  <a:lnTo>
                    <a:pt x="1" y="6088"/>
                  </a:lnTo>
                  <a:lnTo>
                    <a:pt x="1394" y="6913"/>
                  </a:lnTo>
                  <a:lnTo>
                    <a:pt x="4076" y="2631"/>
                  </a:lnTo>
                  <a:cubicBezTo>
                    <a:pt x="4747" y="2683"/>
                    <a:pt x="5314" y="2786"/>
                    <a:pt x="5624" y="2992"/>
                  </a:cubicBezTo>
                  <a:cubicBezTo>
                    <a:pt x="5778" y="3096"/>
                    <a:pt x="5882" y="3199"/>
                    <a:pt x="5985" y="3302"/>
                  </a:cubicBezTo>
                  <a:lnTo>
                    <a:pt x="7171" y="2167"/>
                  </a:lnTo>
                  <a:cubicBezTo>
                    <a:pt x="7120" y="2012"/>
                    <a:pt x="7068" y="1909"/>
                    <a:pt x="6913" y="1858"/>
                  </a:cubicBezTo>
                  <a:cubicBezTo>
                    <a:pt x="6810" y="1754"/>
                    <a:pt x="6707" y="1703"/>
                    <a:pt x="6655" y="1703"/>
                  </a:cubicBezTo>
                  <a:lnTo>
                    <a:pt x="4798" y="1393"/>
                  </a:lnTo>
                  <a:lnTo>
                    <a:pt x="4798" y="671"/>
                  </a:lnTo>
                  <a:lnTo>
                    <a:pt x="376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71"/>
            <p:cNvSpPr/>
            <p:nvPr/>
          </p:nvSpPr>
          <p:spPr>
            <a:xfrm>
              <a:off x="8377574" y="676677"/>
              <a:ext cx="95071" cy="96057"/>
            </a:xfrm>
            <a:custGeom>
              <a:rect b="b" l="l" r="r" t="t"/>
              <a:pathLst>
                <a:path extrusionOk="0" h="7402" w="7326">
                  <a:moveTo>
                    <a:pt x="4321" y="1631"/>
                  </a:moveTo>
                  <a:cubicBezTo>
                    <a:pt x="4604" y="1631"/>
                    <a:pt x="4882" y="1747"/>
                    <a:pt x="5159" y="1984"/>
                  </a:cubicBezTo>
                  <a:cubicBezTo>
                    <a:pt x="5572" y="2346"/>
                    <a:pt x="5778" y="2707"/>
                    <a:pt x="5675" y="3068"/>
                  </a:cubicBezTo>
                  <a:cubicBezTo>
                    <a:pt x="5623" y="3429"/>
                    <a:pt x="5365" y="3842"/>
                    <a:pt x="4953" y="4306"/>
                  </a:cubicBezTo>
                  <a:lnTo>
                    <a:pt x="4540" y="4822"/>
                  </a:lnTo>
                  <a:cubicBezTo>
                    <a:pt x="4231" y="5183"/>
                    <a:pt x="3869" y="5492"/>
                    <a:pt x="3560" y="5647"/>
                  </a:cubicBezTo>
                  <a:cubicBezTo>
                    <a:pt x="3401" y="5718"/>
                    <a:pt x="3247" y="5752"/>
                    <a:pt x="3096" y="5752"/>
                  </a:cubicBezTo>
                  <a:cubicBezTo>
                    <a:pt x="2806" y="5752"/>
                    <a:pt x="2524" y="5626"/>
                    <a:pt x="2219" y="5389"/>
                  </a:cubicBezTo>
                  <a:cubicBezTo>
                    <a:pt x="1548" y="4770"/>
                    <a:pt x="1600" y="3996"/>
                    <a:pt x="2477" y="2965"/>
                  </a:cubicBezTo>
                  <a:lnTo>
                    <a:pt x="2889" y="2500"/>
                  </a:lnTo>
                  <a:cubicBezTo>
                    <a:pt x="3398" y="1928"/>
                    <a:pt x="3867" y="1631"/>
                    <a:pt x="4321" y="1631"/>
                  </a:cubicBezTo>
                  <a:close/>
                  <a:moveTo>
                    <a:pt x="4176" y="1"/>
                  </a:moveTo>
                  <a:cubicBezTo>
                    <a:pt x="3985" y="1"/>
                    <a:pt x="3797" y="26"/>
                    <a:pt x="3612" y="76"/>
                  </a:cubicBezTo>
                  <a:cubicBezTo>
                    <a:pt x="2889" y="334"/>
                    <a:pt x="2167" y="849"/>
                    <a:pt x="1445" y="1675"/>
                  </a:cubicBezTo>
                  <a:cubicBezTo>
                    <a:pt x="671" y="2552"/>
                    <a:pt x="258" y="3377"/>
                    <a:pt x="104" y="4099"/>
                  </a:cubicBezTo>
                  <a:cubicBezTo>
                    <a:pt x="0" y="4925"/>
                    <a:pt x="361" y="5699"/>
                    <a:pt x="1290" y="6473"/>
                  </a:cubicBezTo>
                  <a:cubicBezTo>
                    <a:pt x="1961" y="7092"/>
                    <a:pt x="2683" y="7401"/>
                    <a:pt x="3354" y="7401"/>
                  </a:cubicBezTo>
                  <a:cubicBezTo>
                    <a:pt x="4127" y="7350"/>
                    <a:pt x="5004" y="6782"/>
                    <a:pt x="6036" y="5596"/>
                  </a:cubicBezTo>
                  <a:cubicBezTo>
                    <a:pt x="6810" y="4667"/>
                    <a:pt x="7223" y="3842"/>
                    <a:pt x="7274" y="3119"/>
                  </a:cubicBezTo>
                  <a:cubicBezTo>
                    <a:pt x="7326" y="2346"/>
                    <a:pt x="6965" y="1572"/>
                    <a:pt x="6088" y="849"/>
                  </a:cubicBezTo>
                  <a:cubicBezTo>
                    <a:pt x="5421" y="261"/>
                    <a:pt x="4783" y="1"/>
                    <a:pt x="41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71"/>
            <p:cNvSpPr/>
            <p:nvPr/>
          </p:nvSpPr>
          <p:spPr>
            <a:xfrm>
              <a:off x="8442512" y="726523"/>
              <a:ext cx="87038" cy="98419"/>
            </a:xfrm>
            <a:custGeom>
              <a:rect b="b" l="l" r="r" t="t"/>
              <a:pathLst>
                <a:path extrusionOk="0" h="7584" w="6707">
                  <a:moveTo>
                    <a:pt x="5623" y="1"/>
                  </a:moveTo>
                  <a:lnTo>
                    <a:pt x="4592" y="929"/>
                  </a:lnTo>
                  <a:lnTo>
                    <a:pt x="4127" y="413"/>
                  </a:lnTo>
                  <a:lnTo>
                    <a:pt x="3199" y="1239"/>
                  </a:lnTo>
                  <a:lnTo>
                    <a:pt x="3612" y="1755"/>
                  </a:lnTo>
                  <a:lnTo>
                    <a:pt x="774" y="4179"/>
                  </a:lnTo>
                  <a:cubicBezTo>
                    <a:pt x="413" y="4489"/>
                    <a:pt x="155" y="4901"/>
                    <a:pt x="104" y="5366"/>
                  </a:cubicBezTo>
                  <a:cubicBezTo>
                    <a:pt x="0" y="5882"/>
                    <a:pt x="207" y="6346"/>
                    <a:pt x="568" y="6810"/>
                  </a:cubicBezTo>
                  <a:lnTo>
                    <a:pt x="1238" y="7584"/>
                  </a:lnTo>
                  <a:lnTo>
                    <a:pt x="2270" y="6707"/>
                  </a:lnTo>
                  <a:lnTo>
                    <a:pt x="1858" y="6140"/>
                  </a:lnTo>
                  <a:cubicBezTo>
                    <a:pt x="1600" y="5882"/>
                    <a:pt x="1600" y="5624"/>
                    <a:pt x="1909" y="5366"/>
                  </a:cubicBezTo>
                  <a:lnTo>
                    <a:pt x="4695" y="2993"/>
                  </a:lnTo>
                  <a:lnTo>
                    <a:pt x="5417" y="3870"/>
                  </a:lnTo>
                  <a:lnTo>
                    <a:pt x="6397" y="3044"/>
                  </a:lnTo>
                  <a:lnTo>
                    <a:pt x="5623" y="2167"/>
                  </a:lnTo>
                  <a:lnTo>
                    <a:pt x="6707" y="1239"/>
                  </a:lnTo>
                  <a:lnTo>
                    <a:pt x="562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71"/>
            <p:cNvSpPr/>
            <p:nvPr/>
          </p:nvSpPr>
          <p:spPr>
            <a:xfrm>
              <a:off x="8474643" y="794238"/>
              <a:ext cx="103117" cy="90114"/>
            </a:xfrm>
            <a:custGeom>
              <a:rect b="b" l="l" r="r" t="t"/>
              <a:pathLst>
                <a:path extrusionOk="0" h="6944" w="7946">
                  <a:moveTo>
                    <a:pt x="4768" y="1579"/>
                  </a:moveTo>
                  <a:cubicBezTo>
                    <a:pt x="4831" y="1579"/>
                    <a:pt x="4893" y="1584"/>
                    <a:pt x="4953" y="1592"/>
                  </a:cubicBezTo>
                  <a:cubicBezTo>
                    <a:pt x="5314" y="1695"/>
                    <a:pt x="5624" y="1902"/>
                    <a:pt x="5830" y="2263"/>
                  </a:cubicBezTo>
                  <a:cubicBezTo>
                    <a:pt x="6036" y="2624"/>
                    <a:pt x="6140" y="2985"/>
                    <a:pt x="6036" y="3295"/>
                  </a:cubicBezTo>
                  <a:cubicBezTo>
                    <a:pt x="5933" y="3604"/>
                    <a:pt x="5624" y="3914"/>
                    <a:pt x="5159" y="4172"/>
                  </a:cubicBezTo>
                  <a:lnTo>
                    <a:pt x="3766" y="1902"/>
                  </a:lnTo>
                  <a:cubicBezTo>
                    <a:pt x="4110" y="1687"/>
                    <a:pt x="4454" y="1579"/>
                    <a:pt x="4768" y="1579"/>
                  </a:cubicBezTo>
                  <a:close/>
                  <a:moveTo>
                    <a:pt x="4629" y="1"/>
                  </a:moveTo>
                  <a:cubicBezTo>
                    <a:pt x="3997" y="1"/>
                    <a:pt x="3271" y="265"/>
                    <a:pt x="2477" y="767"/>
                  </a:cubicBezTo>
                  <a:cubicBezTo>
                    <a:pt x="774" y="1850"/>
                    <a:pt x="1" y="2830"/>
                    <a:pt x="104" y="3862"/>
                  </a:cubicBezTo>
                  <a:cubicBezTo>
                    <a:pt x="104" y="4326"/>
                    <a:pt x="362" y="4894"/>
                    <a:pt x="774" y="5564"/>
                  </a:cubicBezTo>
                  <a:cubicBezTo>
                    <a:pt x="1187" y="6235"/>
                    <a:pt x="1703" y="6699"/>
                    <a:pt x="2322" y="6854"/>
                  </a:cubicBezTo>
                  <a:cubicBezTo>
                    <a:pt x="2503" y="6914"/>
                    <a:pt x="2688" y="6944"/>
                    <a:pt x="2877" y="6944"/>
                  </a:cubicBezTo>
                  <a:cubicBezTo>
                    <a:pt x="3337" y="6944"/>
                    <a:pt x="3822" y="6770"/>
                    <a:pt x="4334" y="6441"/>
                  </a:cubicBezTo>
                  <a:lnTo>
                    <a:pt x="3560" y="5203"/>
                  </a:lnTo>
                  <a:cubicBezTo>
                    <a:pt x="3405" y="5306"/>
                    <a:pt x="3147" y="5358"/>
                    <a:pt x="2786" y="5358"/>
                  </a:cubicBezTo>
                  <a:cubicBezTo>
                    <a:pt x="2477" y="5306"/>
                    <a:pt x="2219" y="5100"/>
                    <a:pt x="2013" y="4791"/>
                  </a:cubicBezTo>
                  <a:cubicBezTo>
                    <a:pt x="1703" y="4275"/>
                    <a:pt x="1600" y="3810"/>
                    <a:pt x="1755" y="3501"/>
                  </a:cubicBezTo>
                  <a:cubicBezTo>
                    <a:pt x="1858" y="3140"/>
                    <a:pt x="2219" y="2830"/>
                    <a:pt x="2786" y="2469"/>
                  </a:cubicBezTo>
                  <a:lnTo>
                    <a:pt x="5005" y="6029"/>
                  </a:lnTo>
                  <a:cubicBezTo>
                    <a:pt x="5417" y="5771"/>
                    <a:pt x="5675" y="5616"/>
                    <a:pt x="5882" y="5461"/>
                  </a:cubicBezTo>
                  <a:cubicBezTo>
                    <a:pt x="7584" y="4429"/>
                    <a:pt x="7945" y="3088"/>
                    <a:pt x="6965" y="1592"/>
                  </a:cubicBezTo>
                  <a:cubicBezTo>
                    <a:pt x="6449" y="715"/>
                    <a:pt x="5778" y="199"/>
                    <a:pt x="5056" y="45"/>
                  </a:cubicBezTo>
                  <a:cubicBezTo>
                    <a:pt x="4919" y="15"/>
                    <a:pt x="4777" y="1"/>
                    <a:pt x="46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71"/>
            <p:cNvSpPr/>
            <p:nvPr/>
          </p:nvSpPr>
          <p:spPr>
            <a:xfrm>
              <a:off x="8510123" y="857488"/>
              <a:ext cx="123867" cy="70557"/>
            </a:xfrm>
            <a:custGeom>
              <a:rect b="b" l="l" r="r" t="t"/>
              <a:pathLst>
                <a:path extrusionOk="0" h="5437" w="9545">
                  <a:moveTo>
                    <a:pt x="8688" y="0"/>
                  </a:moveTo>
                  <a:cubicBezTo>
                    <a:pt x="8535" y="0"/>
                    <a:pt x="8332" y="58"/>
                    <a:pt x="8100" y="175"/>
                  </a:cubicBezTo>
                  <a:cubicBezTo>
                    <a:pt x="7739" y="329"/>
                    <a:pt x="7533" y="484"/>
                    <a:pt x="7481" y="639"/>
                  </a:cubicBezTo>
                  <a:cubicBezTo>
                    <a:pt x="7378" y="794"/>
                    <a:pt x="7429" y="1052"/>
                    <a:pt x="7584" y="1413"/>
                  </a:cubicBezTo>
                  <a:cubicBezTo>
                    <a:pt x="7739" y="1774"/>
                    <a:pt x="7894" y="1980"/>
                    <a:pt x="8048" y="2032"/>
                  </a:cubicBezTo>
                  <a:cubicBezTo>
                    <a:pt x="8100" y="2045"/>
                    <a:pt x="8155" y="2051"/>
                    <a:pt x="8213" y="2051"/>
                  </a:cubicBezTo>
                  <a:cubicBezTo>
                    <a:pt x="8387" y="2051"/>
                    <a:pt x="8590" y="1993"/>
                    <a:pt x="8822" y="1877"/>
                  </a:cubicBezTo>
                  <a:cubicBezTo>
                    <a:pt x="9183" y="1722"/>
                    <a:pt x="9390" y="1567"/>
                    <a:pt x="9441" y="1413"/>
                  </a:cubicBezTo>
                  <a:cubicBezTo>
                    <a:pt x="9544" y="1258"/>
                    <a:pt x="9493" y="1000"/>
                    <a:pt x="9338" y="639"/>
                  </a:cubicBezTo>
                  <a:cubicBezTo>
                    <a:pt x="9183" y="278"/>
                    <a:pt x="8977" y="71"/>
                    <a:pt x="8822" y="20"/>
                  </a:cubicBezTo>
                  <a:cubicBezTo>
                    <a:pt x="8784" y="7"/>
                    <a:pt x="8738" y="0"/>
                    <a:pt x="8688" y="0"/>
                  </a:cubicBezTo>
                  <a:close/>
                  <a:moveTo>
                    <a:pt x="6243" y="1103"/>
                  </a:moveTo>
                  <a:lnTo>
                    <a:pt x="1" y="3940"/>
                  </a:lnTo>
                  <a:lnTo>
                    <a:pt x="671" y="5437"/>
                  </a:lnTo>
                  <a:lnTo>
                    <a:pt x="6913" y="2599"/>
                  </a:lnTo>
                  <a:lnTo>
                    <a:pt x="6243" y="1103"/>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71"/>
            <p:cNvSpPr/>
            <p:nvPr/>
          </p:nvSpPr>
          <p:spPr>
            <a:xfrm>
              <a:off x="8526863" y="918663"/>
              <a:ext cx="105115" cy="96408"/>
            </a:xfrm>
            <a:custGeom>
              <a:rect b="b" l="l" r="r" t="t"/>
              <a:pathLst>
                <a:path extrusionOk="0" h="7429" w="8100">
                  <a:moveTo>
                    <a:pt x="6862" y="0"/>
                  </a:moveTo>
                  <a:lnTo>
                    <a:pt x="0" y="1961"/>
                  </a:lnTo>
                  <a:lnTo>
                    <a:pt x="465" y="3560"/>
                  </a:lnTo>
                  <a:lnTo>
                    <a:pt x="5262" y="2167"/>
                  </a:lnTo>
                  <a:lnTo>
                    <a:pt x="6243" y="3405"/>
                  </a:lnTo>
                  <a:cubicBezTo>
                    <a:pt x="6346" y="3663"/>
                    <a:pt x="6346" y="3921"/>
                    <a:pt x="6243" y="4127"/>
                  </a:cubicBezTo>
                  <a:cubicBezTo>
                    <a:pt x="6139" y="4334"/>
                    <a:pt x="5881" y="4488"/>
                    <a:pt x="5520" y="4592"/>
                  </a:cubicBezTo>
                  <a:lnTo>
                    <a:pt x="1135" y="5881"/>
                  </a:lnTo>
                  <a:lnTo>
                    <a:pt x="1548" y="7429"/>
                  </a:lnTo>
                  <a:lnTo>
                    <a:pt x="6191" y="6088"/>
                  </a:lnTo>
                  <a:cubicBezTo>
                    <a:pt x="6913" y="5881"/>
                    <a:pt x="7481" y="5520"/>
                    <a:pt x="7739" y="5004"/>
                  </a:cubicBezTo>
                  <a:cubicBezTo>
                    <a:pt x="7997" y="4488"/>
                    <a:pt x="8100" y="3973"/>
                    <a:pt x="7945" y="3405"/>
                  </a:cubicBezTo>
                  <a:lnTo>
                    <a:pt x="6500" y="1754"/>
                  </a:lnTo>
                  <a:lnTo>
                    <a:pt x="7223" y="1135"/>
                  </a:lnTo>
                  <a:lnTo>
                    <a:pt x="686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71"/>
            <p:cNvSpPr/>
            <p:nvPr/>
          </p:nvSpPr>
          <p:spPr>
            <a:xfrm>
              <a:off x="8549625" y="1018977"/>
              <a:ext cx="98419" cy="73088"/>
            </a:xfrm>
            <a:custGeom>
              <a:rect b="b" l="l" r="r" t="t"/>
              <a:pathLst>
                <a:path extrusionOk="0" h="5632" w="7584">
                  <a:moveTo>
                    <a:pt x="5255" y="1"/>
                  </a:moveTo>
                  <a:cubicBezTo>
                    <a:pt x="5190" y="1"/>
                    <a:pt x="5124" y="3"/>
                    <a:pt x="5056" y="8"/>
                  </a:cubicBezTo>
                  <a:cubicBezTo>
                    <a:pt x="3869" y="163"/>
                    <a:pt x="3250" y="782"/>
                    <a:pt x="3147" y="1866"/>
                  </a:cubicBezTo>
                  <a:lnTo>
                    <a:pt x="3096" y="3155"/>
                  </a:lnTo>
                  <a:cubicBezTo>
                    <a:pt x="3096" y="3310"/>
                    <a:pt x="3044" y="3465"/>
                    <a:pt x="2992" y="3568"/>
                  </a:cubicBezTo>
                  <a:cubicBezTo>
                    <a:pt x="2889" y="3826"/>
                    <a:pt x="2631" y="3981"/>
                    <a:pt x="2219" y="4032"/>
                  </a:cubicBezTo>
                  <a:cubicBezTo>
                    <a:pt x="2186" y="4036"/>
                    <a:pt x="2153" y="4038"/>
                    <a:pt x="2122" y="4038"/>
                  </a:cubicBezTo>
                  <a:cubicBezTo>
                    <a:pt x="1711" y="4038"/>
                    <a:pt x="1441" y="3726"/>
                    <a:pt x="1393" y="3104"/>
                  </a:cubicBezTo>
                  <a:cubicBezTo>
                    <a:pt x="1342" y="2588"/>
                    <a:pt x="1393" y="2227"/>
                    <a:pt x="1496" y="2020"/>
                  </a:cubicBezTo>
                  <a:cubicBezTo>
                    <a:pt x="1600" y="1814"/>
                    <a:pt x="1858" y="1711"/>
                    <a:pt x="2270" y="1659"/>
                  </a:cubicBezTo>
                  <a:lnTo>
                    <a:pt x="2116" y="215"/>
                  </a:lnTo>
                  <a:lnTo>
                    <a:pt x="1961" y="215"/>
                  </a:lnTo>
                  <a:cubicBezTo>
                    <a:pt x="1290" y="266"/>
                    <a:pt x="774" y="524"/>
                    <a:pt x="465" y="937"/>
                  </a:cubicBezTo>
                  <a:cubicBezTo>
                    <a:pt x="155" y="1401"/>
                    <a:pt x="0" y="2175"/>
                    <a:pt x="104" y="3207"/>
                  </a:cubicBezTo>
                  <a:cubicBezTo>
                    <a:pt x="207" y="3929"/>
                    <a:pt x="413" y="4497"/>
                    <a:pt x="774" y="4961"/>
                  </a:cubicBezTo>
                  <a:cubicBezTo>
                    <a:pt x="1135" y="5425"/>
                    <a:pt x="1651" y="5632"/>
                    <a:pt x="2270" y="5632"/>
                  </a:cubicBezTo>
                  <a:lnTo>
                    <a:pt x="2477" y="5580"/>
                  </a:lnTo>
                  <a:cubicBezTo>
                    <a:pt x="3663" y="5477"/>
                    <a:pt x="4334" y="4858"/>
                    <a:pt x="4437" y="3774"/>
                  </a:cubicBezTo>
                  <a:lnTo>
                    <a:pt x="4540" y="2227"/>
                  </a:lnTo>
                  <a:cubicBezTo>
                    <a:pt x="4592" y="1866"/>
                    <a:pt x="4850" y="1659"/>
                    <a:pt x="5314" y="1608"/>
                  </a:cubicBezTo>
                  <a:cubicBezTo>
                    <a:pt x="5341" y="1599"/>
                    <a:pt x="5369" y="1594"/>
                    <a:pt x="5396" y="1594"/>
                  </a:cubicBezTo>
                  <a:cubicBezTo>
                    <a:pt x="5524" y="1594"/>
                    <a:pt x="5651" y="1687"/>
                    <a:pt x="5778" y="1814"/>
                  </a:cubicBezTo>
                  <a:cubicBezTo>
                    <a:pt x="5933" y="1969"/>
                    <a:pt x="6036" y="2227"/>
                    <a:pt x="6088" y="2536"/>
                  </a:cubicBezTo>
                  <a:cubicBezTo>
                    <a:pt x="6088" y="2897"/>
                    <a:pt x="6036" y="3155"/>
                    <a:pt x="5933" y="3362"/>
                  </a:cubicBezTo>
                  <a:cubicBezTo>
                    <a:pt x="5830" y="3568"/>
                    <a:pt x="5572" y="3723"/>
                    <a:pt x="5159" y="3774"/>
                  </a:cubicBezTo>
                  <a:lnTo>
                    <a:pt x="5314" y="5167"/>
                  </a:lnTo>
                  <a:lnTo>
                    <a:pt x="5469" y="5167"/>
                  </a:lnTo>
                  <a:cubicBezTo>
                    <a:pt x="6965" y="5012"/>
                    <a:pt x="7584" y="4084"/>
                    <a:pt x="7429" y="2382"/>
                  </a:cubicBezTo>
                  <a:cubicBezTo>
                    <a:pt x="7326" y="1659"/>
                    <a:pt x="7120" y="1040"/>
                    <a:pt x="6655" y="576"/>
                  </a:cubicBezTo>
                  <a:cubicBezTo>
                    <a:pt x="6284" y="205"/>
                    <a:pt x="5830" y="1"/>
                    <a:pt x="52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9" name="Google Shape;779;p71"/>
          <p:cNvSpPr/>
          <p:nvPr/>
        </p:nvSpPr>
        <p:spPr>
          <a:xfrm>
            <a:off x="614388" y="3534350"/>
            <a:ext cx="657600" cy="657600"/>
          </a:xfrm>
          <a:prstGeom prst="roundRect">
            <a:avLst>
              <a:gd fmla="val 16667"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0"/>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Backbone</a:t>
            </a:r>
            <a:endParaRPr/>
          </a:p>
        </p:txBody>
      </p:sp>
      <p:sp>
        <p:nvSpPr>
          <p:cNvPr id="257" name="Google Shape;257;p30"/>
          <p:cNvSpPr txBox="1"/>
          <p:nvPr>
            <p:ph idx="1" type="subTitle"/>
          </p:nvPr>
        </p:nvSpPr>
        <p:spPr>
          <a:xfrm>
            <a:off x="180900" y="1104425"/>
            <a:ext cx="7715400" cy="3500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1"/>
              </a:buClr>
              <a:buSzPts val="1800"/>
              <a:buFont typeface="Viga"/>
              <a:buChar char="●"/>
            </a:pPr>
            <a:r>
              <a:rPr lang="en" sz="1800">
                <a:solidFill>
                  <a:schemeClr val="accent1"/>
                </a:solidFill>
                <a:latin typeface="Viga"/>
                <a:ea typeface="Viga"/>
                <a:cs typeface="Viga"/>
                <a:sym typeface="Viga"/>
              </a:rPr>
              <a:t>Phosphodiester Bond</a:t>
            </a:r>
            <a:endParaRPr sz="1800">
              <a:solidFill>
                <a:schemeClr val="accent1"/>
              </a:solidFill>
              <a:latin typeface="Viga"/>
              <a:ea typeface="Viga"/>
              <a:cs typeface="Viga"/>
              <a:sym typeface="Viga"/>
            </a:endParaRPr>
          </a:p>
          <a:p>
            <a:pPr indent="-317500" lvl="1" marL="914400" rtl="0" algn="l">
              <a:lnSpc>
                <a:spcPct val="115000"/>
              </a:lnSpc>
              <a:spcBef>
                <a:spcPts val="0"/>
              </a:spcBef>
              <a:spcAft>
                <a:spcPts val="0"/>
              </a:spcAft>
              <a:buClr>
                <a:schemeClr val="accent1"/>
              </a:buClr>
              <a:buSzPts val="1400"/>
              <a:buFont typeface="Viga"/>
              <a:buChar char="○"/>
            </a:pPr>
            <a:r>
              <a:rPr lang="en" sz="1800">
                <a:solidFill>
                  <a:schemeClr val="accent1"/>
                </a:solidFill>
                <a:latin typeface="Viga"/>
                <a:ea typeface="Viga"/>
                <a:cs typeface="Viga"/>
                <a:sym typeface="Viga"/>
              </a:rPr>
              <a:t>Phosphate g</a:t>
            </a:r>
            <a:r>
              <a:rPr lang="en" sz="1800">
                <a:solidFill>
                  <a:schemeClr val="accent1"/>
                </a:solidFill>
                <a:latin typeface="Viga"/>
                <a:ea typeface="Viga"/>
                <a:cs typeface="Viga"/>
                <a:sym typeface="Viga"/>
              </a:rPr>
              <a:t>roups joins the 3’ carbon of one sugar molecule to the 5’ carbon of another sugar molecule</a:t>
            </a:r>
            <a:endParaRPr sz="1800">
              <a:solidFill>
                <a:schemeClr val="accent1"/>
              </a:solidFill>
              <a:latin typeface="Viga"/>
              <a:ea typeface="Viga"/>
              <a:cs typeface="Viga"/>
              <a:sym typeface="Viga"/>
            </a:endParaRPr>
          </a:p>
        </p:txBody>
      </p:sp>
      <p:sp>
        <p:nvSpPr>
          <p:cNvPr id="258" name="Google Shape;258;p30"/>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0"/>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60" name="Google Shape;260;p30"/>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dna backbone" id="261" name="Google Shape;261;p30"/>
          <p:cNvPicPr preferRelativeResize="0"/>
          <p:nvPr/>
        </p:nvPicPr>
        <p:blipFill>
          <a:blip r:embed="rId3">
            <a:alphaModFix/>
          </a:blip>
          <a:stretch>
            <a:fillRect/>
          </a:stretch>
        </p:blipFill>
        <p:spPr>
          <a:xfrm>
            <a:off x="327200" y="2275450"/>
            <a:ext cx="8187850" cy="2763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1"/>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Nitrogenous Base</a:t>
            </a:r>
            <a:endParaRPr/>
          </a:p>
        </p:txBody>
      </p:sp>
      <p:sp>
        <p:nvSpPr>
          <p:cNvPr id="267" name="Google Shape;267;p31"/>
          <p:cNvSpPr txBox="1"/>
          <p:nvPr>
            <p:ph idx="1" type="subTitle"/>
          </p:nvPr>
        </p:nvSpPr>
        <p:spPr>
          <a:xfrm>
            <a:off x="180900" y="1104425"/>
            <a:ext cx="7715400" cy="3500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Viga"/>
              <a:buChar char="●"/>
            </a:pPr>
            <a:r>
              <a:rPr lang="en" sz="1800">
                <a:latin typeface="Viga"/>
                <a:ea typeface="Viga"/>
                <a:cs typeface="Viga"/>
                <a:sym typeface="Viga"/>
              </a:rPr>
              <a:t>Pyrimidines</a:t>
            </a:r>
            <a:endParaRPr sz="1800">
              <a:latin typeface="Viga"/>
              <a:ea typeface="Viga"/>
              <a:cs typeface="Viga"/>
              <a:sym typeface="Viga"/>
            </a:endParaRPr>
          </a:p>
          <a:p>
            <a:pPr indent="-342900" lvl="1" marL="914400" rtl="0" algn="l">
              <a:lnSpc>
                <a:spcPct val="115000"/>
              </a:lnSpc>
              <a:spcBef>
                <a:spcPts val="0"/>
              </a:spcBef>
              <a:spcAft>
                <a:spcPts val="0"/>
              </a:spcAft>
              <a:buClr>
                <a:schemeClr val="dk1"/>
              </a:buClr>
              <a:buSzPts val="1800"/>
              <a:buFont typeface="Viga"/>
              <a:buChar char="○"/>
            </a:pPr>
            <a:r>
              <a:rPr lang="en" sz="1800">
                <a:latin typeface="Viga"/>
                <a:ea typeface="Viga"/>
                <a:cs typeface="Viga"/>
                <a:sym typeface="Viga"/>
              </a:rPr>
              <a:t>Cytosine</a:t>
            </a:r>
            <a:endParaRPr sz="1800">
              <a:latin typeface="Viga"/>
              <a:ea typeface="Viga"/>
              <a:cs typeface="Viga"/>
              <a:sym typeface="Viga"/>
            </a:endParaRPr>
          </a:p>
          <a:p>
            <a:pPr indent="-342900" lvl="1" marL="914400" rtl="0" algn="l">
              <a:lnSpc>
                <a:spcPct val="115000"/>
              </a:lnSpc>
              <a:spcBef>
                <a:spcPts val="0"/>
              </a:spcBef>
              <a:spcAft>
                <a:spcPts val="0"/>
              </a:spcAft>
              <a:buClr>
                <a:schemeClr val="dk1"/>
              </a:buClr>
              <a:buSzPts val="1800"/>
              <a:buFont typeface="Viga"/>
              <a:buChar char="○"/>
            </a:pPr>
            <a:r>
              <a:rPr lang="en" sz="1800">
                <a:latin typeface="Viga"/>
                <a:ea typeface="Viga"/>
                <a:cs typeface="Viga"/>
                <a:sym typeface="Viga"/>
              </a:rPr>
              <a:t>Thymine</a:t>
            </a:r>
            <a:endParaRPr sz="1800">
              <a:latin typeface="Viga"/>
              <a:ea typeface="Viga"/>
              <a:cs typeface="Viga"/>
              <a:sym typeface="Viga"/>
            </a:endParaRPr>
          </a:p>
          <a:p>
            <a:pPr indent="-342900" lvl="0" marL="457200" rtl="0" algn="l">
              <a:lnSpc>
                <a:spcPct val="115000"/>
              </a:lnSpc>
              <a:spcBef>
                <a:spcPts val="0"/>
              </a:spcBef>
              <a:spcAft>
                <a:spcPts val="0"/>
              </a:spcAft>
              <a:buClr>
                <a:schemeClr val="dk1"/>
              </a:buClr>
              <a:buSzPts val="1800"/>
              <a:buFont typeface="Viga"/>
              <a:buChar char="●"/>
            </a:pPr>
            <a:r>
              <a:rPr lang="en" sz="1800">
                <a:latin typeface="Viga"/>
                <a:ea typeface="Viga"/>
                <a:cs typeface="Viga"/>
                <a:sym typeface="Viga"/>
              </a:rPr>
              <a:t>Purines</a:t>
            </a:r>
            <a:endParaRPr sz="1800">
              <a:latin typeface="Viga"/>
              <a:ea typeface="Viga"/>
              <a:cs typeface="Viga"/>
              <a:sym typeface="Viga"/>
            </a:endParaRPr>
          </a:p>
          <a:p>
            <a:pPr indent="-342900" lvl="1" marL="914400" rtl="0" algn="l">
              <a:lnSpc>
                <a:spcPct val="115000"/>
              </a:lnSpc>
              <a:spcBef>
                <a:spcPts val="0"/>
              </a:spcBef>
              <a:spcAft>
                <a:spcPts val="0"/>
              </a:spcAft>
              <a:buClr>
                <a:schemeClr val="dk1"/>
              </a:buClr>
              <a:buSzPts val="1800"/>
              <a:buFont typeface="Viga"/>
              <a:buChar char="○"/>
            </a:pPr>
            <a:r>
              <a:rPr lang="en" sz="1800">
                <a:latin typeface="Viga"/>
                <a:ea typeface="Viga"/>
                <a:cs typeface="Viga"/>
                <a:sym typeface="Viga"/>
              </a:rPr>
              <a:t>Adenine</a:t>
            </a:r>
            <a:endParaRPr sz="1800">
              <a:latin typeface="Viga"/>
              <a:ea typeface="Viga"/>
              <a:cs typeface="Viga"/>
              <a:sym typeface="Viga"/>
            </a:endParaRPr>
          </a:p>
          <a:p>
            <a:pPr indent="-342900" lvl="1" marL="914400" rtl="0" algn="l">
              <a:lnSpc>
                <a:spcPct val="115000"/>
              </a:lnSpc>
              <a:spcBef>
                <a:spcPts val="0"/>
              </a:spcBef>
              <a:spcAft>
                <a:spcPts val="0"/>
              </a:spcAft>
              <a:buClr>
                <a:schemeClr val="dk1"/>
              </a:buClr>
              <a:buSzPts val="1800"/>
              <a:buFont typeface="Viga"/>
              <a:buChar char="○"/>
            </a:pPr>
            <a:r>
              <a:rPr lang="en" sz="1800">
                <a:latin typeface="Viga"/>
                <a:ea typeface="Viga"/>
                <a:cs typeface="Viga"/>
                <a:sym typeface="Viga"/>
              </a:rPr>
              <a:t>Guanine</a:t>
            </a:r>
            <a:endParaRPr sz="1400">
              <a:latin typeface="Viga"/>
              <a:ea typeface="Viga"/>
              <a:cs typeface="Viga"/>
              <a:sym typeface="Viga"/>
            </a:endParaRPr>
          </a:p>
          <a:p>
            <a:pPr indent="0" lvl="0" marL="0" rtl="0" algn="l">
              <a:lnSpc>
                <a:spcPct val="115000"/>
              </a:lnSpc>
              <a:spcBef>
                <a:spcPts val="1600"/>
              </a:spcBef>
              <a:spcAft>
                <a:spcPts val="0"/>
              </a:spcAft>
              <a:buClr>
                <a:schemeClr val="hlink"/>
              </a:buClr>
              <a:buSzPts val="1100"/>
              <a:buFont typeface="Arial"/>
              <a:buNone/>
            </a:pPr>
            <a:r>
              <a:t/>
            </a:r>
            <a:endParaRPr sz="1800">
              <a:latin typeface="Viga"/>
              <a:ea typeface="Viga"/>
              <a:cs typeface="Viga"/>
              <a:sym typeface="Viga"/>
            </a:endParaRPr>
          </a:p>
          <a:p>
            <a:pPr indent="-342900" lvl="0" marL="457200" rtl="0" algn="l">
              <a:lnSpc>
                <a:spcPct val="115000"/>
              </a:lnSpc>
              <a:spcBef>
                <a:spcPts val="1600"/>
              </a:spcBef>
              <a:spcAft>
                <a:spcPts val="0"/>
              </a:spcAft>
              <a:buClr>
                <a:schemeClr val="dk1"/>
              </a:buClr>
              <a:buSzPts val="1800"/>
              <a:buFont typeface="Viga"/>
              <a:buChar char="●"/>
            </a:pPr>
            <a:r>
              <a:rPr lang="en" sz="1800">
                <a:latin typeface="Viga"/>
                <a:ea typeface="Viga"/>
                <a:cs typeface="Viga"/>
                <a:sym typeface="Viga"/>
              </a:rPr>
              <a:t>N-glycosidic bond </a:t>
            </a:r>
            <a:endParaRPr sz="1800">
              <a:latin typeface="Viga"/>
              <a:ea typeface="Viga"/>
              <a:cs typeface="Viga"/>
              <a:sym typeface="Viga"/>
            </a:endParaRPr>
          </a:p>
          <a:p>
            <a:pPr indent="-342900" lvl="1" marL="914400" rtl="0" algn="l">
              <a:lnSpc>
                <a:spcPct val="115000"/>
              </a:lnSpc>
              <a:spcBef>
                <a:spcPts val="0"/>
              </a:spcBef>
              <a:spcAft>
                <a:spcPts val="0"/>
              </a:spcAft>
              <a:buClr>
                <a:schemeClr val="dk1"/>
              </a:buClr>
              <a:buSzPts val="1800"/>
              <a:buFont typeface="Viga"/>
              <a:buChar char="○"/>
            </a:pPr>
            <a:r>
              <a:rPr lang="en" sz="1800">
                <a:latin typeface="Viga"/>
                <a:ea typeface="Viga"/>
                <a:cs typeface="Viga"/>
                <a:sym typeface="Viga"/>
              </a:rPr>
              <a:t>Between the 1’ carbon in pentose sugar and 9’ nitrogen in purine bases and 1’ nitrogen in pyrimidine bases</a:t>
            </a:r>
            <a:endParaRPr sz="1800">
              <a:latin typeface="Viga"/>
              <a:ea typeface="Viga"/>
              <a:cs typeface="Viga"/>
              <a:sym typeface="Viga"/>
            </a:endParaRPr>
          </a:p>
          <a:p>
            <a:pPr indent="0" lvl="0" marL="0" rtl="0" algn="l">
              <a:lnSpc>
                <a:spcPct val="115000"/>
              </a:lnSpc>
              <a:spcBef>
                <a:spcPts val="1600"/>
              </a:spcBef>
              <a:spcAft>
                <a:spcPts val="1600"/>
              </a:spcAft>
              <a:buNone/>
            </a:pPr>
            <a:r>
              <a:t/>
            </a:r>
            <a:endParaRPr sz="1800">
              <a:latin typeface="Viga"/>
              <a:ea typeface="Viga"/>
              <a:cs typeface="Viga"/>
              <a:sym typeface="Viga"/>
            </a:endParaRPr>
          </a:p>
        </p:txBody>
      </p:sp>
      <p:sp>
        <p:nvSpPr>
          <p:cNvPr id="268" name="Google Shape;268;p31"/>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1"/>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70" name="Google Shape;270;p31"/>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dna molecule structure diagram" id="271" name="Google Shape;271;p31"/>
          <p:cNvPicPr preferRelativeResize="0"/>
          <p:nvPr/>
        </p:nvPicPr>
        <p:blipFill rotWithShape="1">
          <a:blip r:embed="rId3">
            <a:alphaModFix/>
          </a:blip>
          <a:srcRect b="0" l="0" r="0" t="0"/>
          <a:stretch/>
        </p:blipFill>
        <p:spPr>
          <a:xfrm>
            <a:off x="2759975" y="1059712"/>
            <a:ext cx="2971375" cy="3024075"/>
          </a:xfrm>
          <a:prstGeom prst="rect">
            <a:avLst/>
          </a:prstGeom>
          <a:noFill/>
          <a:ln>
            <a:noFill/>
          </a:ln>
        </p:spPr>
      </p:pic>
      <p:pic>
        <p:nvPicPr>
          <p:cNvPr descr="Image result for dna glycosidic bond" id="272" name="Google Shape;272;p31"/>
          <p:cNvPicPr preferRelativeResize="0"/>
          <p:nvPr/>
        </p:nvPicPr>
        <p:blipFill rotWithShape="1">
          <a:blip r:embed="rId4">
            <a:alphaModFix/>
          </a:blip>
          <a:srcRect b="0" l="20185" r="0" t="0"/>
          <a:stretch/>
        </p:blipFill>
        <p:spPr>
          <a:xfrm>
            <a:off x="6060100" y="1306589"/>
            <a:ext cx="2779500" cy="2530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2"/>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RNA </a:t>
            </a:r>
            <a:endParaRPr/>
          </a:p>
        </p:txBody>
      </p:sp>
      <p:sp>
        <p:nvSpPr>
          <p:cNvPr id="278" name="Google Shape;278;p32"/>
          <p:cNvSpPr txBox="1"/>
          <p:nvPr>
            <p:ph idx="1" type="subTitle"/>
          </p:nvPr>
        </p:nvSpPr>
        <p:spPr>
          <a:xfrm>
            <a:off x="180900" y="1104425"/>
            <a:ext cx="77154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2200">
                <a:solidFill>
                  <a:schemeClr val="accent1"/>
                </a:solidFill>
                <a:latin typeface="Viga"/>
                <a:ea typeface="Viga"/>
                <a:cs typeface="Viga"/>
                <a:sym typeface="Viga"/>
              </a:rPr>
              <a:t>Nucleotide Structure:</a:t>
            </a:r>
            <a:endParaRPr sz="2200">
              <a:solidFill>
                <a:schemeClr val="accent1"/>
              </a:solidFill>
              <a:latin typeface="Viga"/>
              <a:ea typeface="Viga"/>
              <a:cs typeface="Viga"/>
              <a:sym typeface="Viga"/>
            </a:endParaRPr>
          </a:p>
          <a:p>
            <a:pPr indent="-342900" lvl="0" marL="457200" rtl="0" algn="l">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Same as DNA except:</a:t>
            </a:r>
            <a:endParaRPr b="1" sz="1800">
              <a:solidFill>
                <a:srgbClr val="595959"/>
              </a:solidFill>
              <a:latin typeface="Arial"/>
              <a:ea typeface="Arial"/>
              <a:cs typeface="Arial"/>
              <a:sym typeface="Arial"/>
            </a:endParaRPr>
          </a:p>
          <a:p>
            <a:pPr indent="-342900" lvl="1" marL="914400" rtl="0" algn="l">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Pentose sugar is ribose</a:t>
            </a:r>
            <a:endParaRPr b="1" sz="1800">
              <a:solidFill>
                <a:srgbClr val="595959"/>
              </a:solidFill>
              <a:latin typeface="Arial"/>
              <a:ea typeface="Arial"/>
              <a:cs typeface="Arial"/>
              <a:sym typeface="Arial"/>
            </a:endParaRPr>
          </a:p>
          <a:p>
            <a:pPr indent="-342900" lvl="1" marL="914400" rtl="0" algn="l">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Hydroxyl group at the 2’ carbon</a:t>
            </a:r>
            <a:endParaRPr b="1" sz="1800">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Has a different nitrogenous base</a:t>
            </a:r>
            <a:endParaRPr b="1" sz="1800">
              <a:solidFill>
                <a:srgbClr val="595959"/>
              </a:solidFill>
              <a:latin typeface="Arial"/>
              <a:ea typeface="Arial"/>
              <a:cs typeface="Arial"/>
              <a:sym typeface="Arial"/>
            </a:endParaRPr>
          </a:p>
          <a:p>
            <a:pPr indent="0" lvl="0" marL="0" rtl="0" algn="l">
              <a:spcBef>
                <a:spcPts val="1600"/>
              </a:spcBef>
              <a:spcAft>
                <a:spcPts val="0"/>
              </a:spcAft>
              <a:buClr>
                <a:schemeClr val="hlink"/>
              </a:buClr>
              <a:buSzPts val="1100"/>
              <a:buFont typeface="Arial"/>
              <a:buNone/>
            </a:pPr>
            <a:r>
              <a:t/>
            </a:r>
            <a:endParaRPr sz="2200">
              <a:solidFill>
                <a:schemeClr val="accent1"/>
              </a:solidFill>
              <a:latin typeface="Viga"/>
              <a:ea typeface="Viga"/>
              <a:cs typeface="Viga"/>
              <a:sym typeface="Viga"/>
            </a:endParaRPr>
          </a:p>
          <a:p>
            <a:pPr indent="0" lvl="0" marL="0" rtl="0" algn="l">
              <a:spcBef>
                <a:spcPts val="0"/>
              </a:spcBef>
              <a:spcAft>
                <a:spcPts val="0"/>
              </a:spcAft>
              <a:buClr>
                <a:schemeClr val="hlink"/>
              </a:buClr>
              <a:buSzPts val="1100"/>
              <a:buFont typeface="Arial"/>
              <a:buNone/>
            </a:pPr>
            <a:r>
              <a:rPr lang="en" sz="2200">
                <a:solidFill>
                  <a:schemeClr val="accent1"/>
                </a:solidFill>
                <a:latin typeface="Viga"/>
                <a:ea typeface="Viga"/>
                <a:cs typeface="Viga"/>
                <a:sym typeface="Viga"/>
              </a:rPr>
              <a:t>General Structure:</a:t>
            </a:r>
            <a:endParaRPr sz="2200">
              <a:solidFill>
                <a:schemeClr val="accent1"/>
              </a:solidFill>
              <a:latin typeface="Viga"/>
              <a:ea typeface="Viga"/>
              <a:cs typeface="Viga"/>
              <a:sym typeface="Viga"/>
            </a:endParaRPr>
          </a:p>
          <a:p>
            <a:pPr indent="-342900" lvl="0" marL="457200" rtl="0" algn="l">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Single stranded molecule</a:t>
            </a:r>
            <a:endParaRPr b="1" sz="1800">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Folds up in a variety of shapes</a:t>
            </a:r>
            <a:endParaRPr b="1" sz="1800">
              <a:solidFill>
                <a:srgbClr val="595959"/>
              </a:solidFill>
              <a:latin typeface="Arial"/>
              <a:ea typeface="Arial"/>
              <a:cs typeface="Arial"/>
              <a:sym typeface="Arial"/>
            </a:endParaRPr>
          </a:p>
          <a:p>
            <a:pPr indent="0" lvl="0" marL="0" rtl="0" algn="l">
              <a:spcBef>
                <a:spcPts val="1600"/>
              </a:spcBef>
              <a:spcAft>
                <a:spcPts val="0"/>
              </a:spcAft>
              <a:buNone/>
            </a:pPr>
            <a:r>
              <a:t/>
            </a:r>
            <a:endParaRPr sz="2200">
              <a:solidFill>
                <a:schemeClr val="accent1"/>
              </a:solidFill>
              <a:latin typeface="Viga"/>
              <a:ea typeface="Viga"/>
              <a:cs typeface="Viga"/>
              <a:sym typeface="Viga"/>
            </a:endParaRPr>
          </a:p>
          <a:p>
            <a:pPr indent="0" lvl="0" marL="0" rtl="0" algn="l">
              <a:spcBef>
                <a:spcPts val="1600"/>
              </a:spcBef>
              <a:spcAft>
                <a:spcPts val="0"/>
              </a:spcAft>
              <a:buNone/>
            </a:pPr>
            <a:r>
              <a:t/>
            </a:r>
            <a:endParaRPr sz="1800">
              <a:solidFill>
                <a:srgbClr val="595959"/>
              </a:solidFill>
              <a:latin typeface="Arial"/>
              <a:ea typeface="Arial"/>
              <a:cs typeface="Arial"/>
              <a:sym typeface="Arial"/>
            </a:endParaRPr>
          </a:p>
          <a:p>
            <a:pPr indent="0" lvl="0" marL="0" rtl="0" algn="l">
              <a:spcBef>
                <a:spcPts val="1600"/>
              </a:spcBef>
              <a:spcAft>
                <a:spcPts val="0"/>
              </a:spcAft>
              <a:buClr>
                <a:schemeClr val="hlink"/>
              </a:buClr>
              <a:buSzPts val="1100"/>
              <a:buFont typeface="Arial"/>
              <a:buNone/>
            </a:pPr>
            <a:r>
              <a:t/>
            </a:r>
            <a:endParaRPr/>
          </a:p>
        </p:txBody>
      </p:sp>
      <p:sp>
        <p:nvSpPr>
          <p:cNvPr id="279" name="Google Shape;279;p32"/>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2"/>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81" name="Google Shape;281;p32"/>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2" name="Google Shape;282;p32"/>
          <p:cNvPicPr preferRelativeResize="0"/>
          <p:nvPr/>
        </p:nvPicPr>
        <p:blipFill>
          <a:blip r:embed="rId3">
            <a:alphaModFix/>
          </a:blip>
          <a:stretch>
            <a:fillRect/>
          </a:stretch>
        </p:blipFill>
        <p:spPr>
          <a:xfrm>
            <a:off x="4282989" y="2859025"/>
            <a:ext cx="4709011" cy="1997125"/>
          </a:xfrm>
          <a:prstGeom prst="rect">
            <a:avLst/>
          </a:prstGeom>
          <a:noFill/>
          <a:ln>
            <a:noFill/>
          </a:ln>
        </p:spPr>
      </p:pic>
      <p:pic>
        <p:nvPicPr>
          <p:cNvPr descr="Image result for rna structure" id="283" name="Google Shape;283;p32"/>
          <p:cNvPicPr preferRelativeResize="0"/>
          <p:nvPr/>
        </p:nvPicPr>
        <p:blipFill>
          <a:blip r:embed="rId4">
            <a:alphaModFix/>
          </a:blip>
          <a:stretch>
            <a:fillRect/>
          </a:stretch>
        </p:blipFill>
        <p:spPr>
          <a:xfrm>
            <a:off x="4888975" y="59240"/>
            <a:ext cx="2350425" cy="26957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3"/>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Uracil in RNA</a:t>
            </a:r>
            <a:endParaRPr/>
          </a:p>
        </p:txBody>
      </p:sp>
      <p:sp>
        <p:nvSpPr>
          <p:cNvPr id="289" name="Google Shape;289;p33"/>
          <p:cNvSpPr txBox="1"/>
          <p:nvPr>
            <p:ph idx="1" type="subTitle"/>
          </p:nvPr>
        </p:nvSpPr>
        <p:spPr>
          <a:xfrm>
            <a:off x="180900" y="1104425"/>
            <a:ext cx="7715400" cy="3500100"/>
          </a:xfrm>
          <a:prstGeom prst="rect">
            <a:avLst/>
          </a:prstGeom>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rgbClr val="595959"/>
              </a:buClr>
              <a:buSzPts val="2100"/>
              <a:buFont typeface="Viga"/>
              <a:buChar char="●"/>
            </a:pPr>
            <a:r>
              <a:rPr lang="en" sz="2100">
                <a:solidFill>
                  <a:srgbClr val="595959"/>
                </a:solidFill>
                <a:latin typeface="Viga"/>
                <a:ea typeface="Viga"/>
                <a:cs typeface="Viga"/>
                <a:sym typeface="Viga"/>
              </a:rPr>
              <a:t>Uracil replaces Thymine</a:t>
            </a:r>
            <a:endParaRPr sz="2100">
              <a:solidFill>
                <a:srgbClr val="595959"/>
              </a:solidFill>
              <a:latin typeface="Viga"/>
              <a:ea typeface="Viga"/>
              <a:cs typeface="Viga"/>
              <a:sym typeface="Viga"/>
            </a:endParaRPr>
          </a:p>
          <a:p>
            <a:pPr indent="-361950" lvl="0" marL="457200" rtl="0" algn="l">
              <a:lnSpc>
                <a:spcPct val="115000"/>
              </a:lnSpc>
              <a:spcBef>
                <a:spcPts val="0"/>
              </a:spcBef>
              <a:spcAft>
                <a:spcPts val="0"/>
              </a:spcAft>
              <a:buClr>
                <a:srgbClr val="595959"/>
              </a:buClr>
              <a:buSzPts val="2100"/>
              <a:buFont typeface="Viga"/>
              <a:buChar char="●"/>
            </a:pPr>
            <a:r>
              <a:rPr lang="en" sz="2100">
                <a:solidFill>
                  <a:srgbClr val="595959"/>
                </a:solidFill>
                <a:latin typeface="Viga"/>
                <a:ea typeface="Viga"/>
                <a:cs typeface="Viga"/>
                <a:sym typeface="Viga"/>
              </a:rPr>
              <a:t>Pyrimidine  </a:t>
            </a:r>
            <a:endParaRPr sz="2100">
              <a:solidFill>
                <a:srgbClr val="595959"/>
              </a:solidFill>
              <a:latin typeface="Viga"/>
              <a:ea typeface="Viga"/>
              <a:cs typeface="Viga"/>
              <a:sym typeface="Viga"/>
            </a:endParaRPr>
          </a:p>
          <a:p>
            <a:pPr indent="-361950" lvl="0" marL="457200" rtl="0" algn="l">
              <a:lnSpc>
                <a:spcPct val="115000"/>
              </a:lnSpc>
              <a:spcBef>
                <a:spcPts val="0"/>
              </a:spcBef>
              <a:spcAft>
                <a:spcPts val="0"/>
              </a:spcAft>
              <a:buClr>
                <a:srgbClr val="595959"/>
              </a:buClr>
              <a:buSzPts val="2100"/>
              <a:buFont typeface="Viga"/>
              <a:buChar char="●"/>
            </a:pPr>
            <a:r>
              <a:rPr lang="en" sz="2100">
                <a:solidFill>
                  <a:srgbClr val="595959"/>
                </a:solidFill>
                <a:latin typeface="Viga"/>
                <a:ea typeface="Viga"/>
                <a:cs typeface="Viga"/>
                <a:sym typeface="Viga"/>
              </a:rPr>
              <a:t>Binds to Adenine with 2 Hydrogen Bonds </a:t>
            </a:r>
            <a:endParaRPr sz="2500">
              <a:solidFill>
                <a:schemeClr val="accent1"/>
              </a:solidFill>
              <a:latin typeface="Viga"/>
              <a:ea typeface="Viga"/>
              <a:cs typeface="Viga"/>
              <a:sym typeface="Viga"/>
            </a:endParaRPr>
          </a:p>
        </p:txBody>
      </p:sp>
      <p:sp>
        <p:nvSpPr>
          <p:cNvPr id="290" name="Google Shape;290;p33"/>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3"/>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92" name="Google Shape;292;p33"/>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uracil and adenine hydrogen bonding" id="293" name="Google Shape;293;p33"/>
          <p:cNvPicPr preferRelativeResize="0"/>
          <p:nvPr/>
        </p:nvPicPr>
        <p:blipFill>
          <a:blip r:embed="rId3">
            <a:alphaModFix/>
          </a:blip>
          <a:stretch>
            <a:fillRect/>
          </a:stretch>
        </p:blipFill>
        <p:spPr>
          <a:xfrm>
            <a:off x="264800" y="2304050"/>
            <a:ext cx="4711925" cy="2839450"/>
          </a:xfrm>
          <a:prstGeom prst="rect">
            <a:avLst/>
          </a:prstGeom>
          <a:noFill/>
          <a:ln>
            <a:noFill/>
          </a:ln>
        </p:spPr>
      </p:pic>
      <p:pic>
        <p:nvPicPr>
          <p:cNvPr id="294" name="Google Shape;294;p33"/>
          <p:cNvPicPr preferRelativeResize="0"/>
          <p:nvPr/>
        </p:nvPicPr>
        <p:blipFill>
          <a:blip r:embed="rId4">
            <a:alphaModFix/>
          </a:blip>
          <a:stretch>
            <a:fillRect/>
          </a:stretch>
        </p:blipFill>
        <p:spPr>
          <a:xfrm>
            <a:off x="5049525" y="2633275"/>
            <a:ext cx="3942600" cy="2123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4"/>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Proteins - Polymers of Amino Acids</a:t>
            </a:r>
            <a:r>
              <a:rPr lang="en"/>
              <a:t> </a:t>
            </a:r>
            <a:endParaRPr/>
          </a:p>
        </p:txBody>
      </p:sp>
      <p:sp>
        <p:nvSpPr>
          <p:cNvPr id="300" name="Google Shape;300;p34"/>
          <p:cNvSpPr txBox="1"/>
          <p:nvPr>
            <p:ph idx="1" type="subTitle"/>
          </p:nvPr>
        </p:nvSpPr>
        <p:spPr>
          <a:xfrm>
            <a:off x="180900" y="1104425"/>
            <a:ext cx="77154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accent1"/>
                </a:solidFill>
                <a:latin typeface="Viga"/>
                <a:ea typeface="Viga"/>
                <a:cs typeface="Viga"/>
                <a:sym typeface="Viga"/>
              </a:rPr>
              <a:t>Amino Acid Structure:</a:t>
            </a:r>
            <a:endParaRPr sz="2200">
              <a:solidFill>
                <a:schemeClr val="accent1"/>
              </a:solidFill>
              <a:latin typeface="Viga"/>
              <a:ea typeface="Viga"/>
              <a:cs typeface="Viga"/>
              <a:sym typeface="Viga"/>
            </a:endParaRPr>
          </a:p>
          <a:p>
            <a:pPr indent="-342900" lvl="0" marL="457200" rtl="0" algn="l">
              <a:lnSpc>
                <a:spcPct val="115000"/>
              </a:lnSpc>
              <a:spcBef>
                <a:spcPts val="1600"/>
              </a:spcBef>
              <a:spcAft>
                <a:spcPts val="0"/>
              </a:spcAft>
              <a:buClr>
                <a:srgbClr val="595959"/>
              </a:buClr>
              <a:buSzPts val="1800"/>
              <a:buFont typeface="Viga"/>
              <a:buChar char="●"/>
            </a:pPr>
            <a:r>
              <a:rPr lang="en" sz="1800">
                <a:solidFill>
                  <a:srgbClr val="595959"/>
                </a:solidFill>
                <a:latin typeface="Viga"/>
                <a:ea typeface="Viga"/>
                <a:cs typeface="Viga"/>
                <a:sym typeface="Viga"/>
              </a:rPr>
              <a:t>Amphoteric and Zwitterionic</a:t>
            </a:r>
            <a:endParaRPr sz="1800">
              <a:solidFill>
                <a:srgbClr val="595959"/>
              </a:solidFill>
              <a:latin typeface="Viga"/>
              <a:ea typeface="Viga"/>
              <a:cs typeface="Viga"/>
              <a:sym typeface="Viga"/>
            </a:endParaRPr>
          </a:p>
          <a:p>
            <a:pPr indent="-342900" lvl="1" marL="9144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Carboxyl Group</a:t>
            </a:r>
            <a:endParaRPr sz="1800">
              <a:solidFill>
                <a:srgbClr val="595959"/>
              </a:solidFill>
              <a:latin typeface="Viga"/>
              <a:ea typeface="Viga"/>
              <a:cs typeface="Viga"/>
              <a:sym typeface="Viga"/>
            </a:endParaRPr>
          </a:p>
          <a:p>
            <a:pPr indent="-342900" lvl="1" marL="9144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Amine Group</a:t>
            </a:r>
            <a:endParaRPr sz="1800">
              <a:solidFill>
                <a:srgbClr val="595959"/>
              </a:solidFill>
              <a:latin typeface="Viga"/>
              <a:ea typeface="Viga"/>
              <a:cs typeface="Viga"/>
              <a:sym typeface="Viga"/>
            </a:endParaRPr>
          </a:p>
          <a:p>
            <a:pPr indent="-342900" lvl="0" marL="4572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R Group</a:t>
            </a:r>
            <a:endParaRPr sz="1800">
              <a:solidFill>
                <a:srgbClr val="595959"/>
              </a:solidFill>
              <a:latin typeface="Viga"/>
              <a:ea typeface="Viga"/>
              <a:cs typeface="Viga"/>
              <a:sym typeface="Viga"/>
            </a:endParaRPr>
          </a:p>
          <a:p>
            <a:pPr indent="-342900" lvl="0" marL="4572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20 amino acids</a:t>
            </a:r>
            <a:endParaRPr sz="1800">
              <a:solidFill>
                <a:srgbClr val="595959"/>
              </a:solidFill>
              <a:latin typeface="Viga"/>
              <a:ea typeface="Viga"/>
              <a:cs typeface="Viga"/>
              <a:sym typeface="Viga"/>
            </a:endParaRPr>
          </a:p>
          <a:p>
            <a:pPr indent="-342900" lvl="1" marL="9144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E.g. valine, raline, histidine</a:t>
            </a:r>
            <a:endParaRPr sz="2200">
              <a:solidFill>
                <a:schemeClr val="accent1"/>
              </a:solidFill>
              <a:latin typeface="Viga"/>
              <a:ea typeface="Viga"/>
              <a:cs typeface="Viga"/>
              <a:sym typeface="Viga"/>
            </a:endParaRPr>
          </a:p>
          <a:p>
            <a:pPr indent="0" lvl="0" marL="0" rtl="0" algn="l">
              <a:spcBef>
                <a:spcPts val="1600"/>
              </a:spcBef>
              <a:spcAft>
                <a:spcPts val="0"/>
              </a:spcAft>
              <a:buNone/>
            </a:pPr>
            <a:r>
              <a:t/>
            </a:r>
            <a:endParaRPr sz="2200">
              <a:solidFill>
                <a:schemeClr val="accent1"/>
              </a:solidFill>
              <a:latin typeface="Viga"/>
              <a:ea typeface="Viga"/>
              <a:cs typeface="Viga"/>
              <a:sym typeface="Viga"/>
            </a:endParaRPr>
          </a:p>
          <a:p>
            <a:pPr indent="0" lvl="0" marL="0" rtl="0" algn="l">
              <a:spcBef>
                <a:spcPts val="1600"/>
              </a:spcBef>
              <a:spcAft>
                <a:spcPts val="0"/>
              </a:spcAft>
              <a:buNone/>
            </a:pPr>
            <a:r>
              <a:t/>
            </a:r>
            <a:endParaRPr sz="1800">
              <a:solidFill>
                <a:srgbClr val="595959"/>
              </a:solidFill>
              <a:latin typeface="Viga"/>
              <a:ea typeface="Viga"/>
              <a:cs typeface="Viga"/>
              <a:sym typeface="Viga"/>
            </a:endParaRPr>
          </a:p>
          <a:p>
            <a:pPr indent="0" lvl="0" marL="0" rtl="0" algn="l">
              <a:spcBef>
                <a:spcPts val="1600"/>
              </a:spcBef>
              <a:spcAft>
                <a:spcPts val="0"/>
              </a:spcAft>
              <a:buClr>
                <a:schemeClr val="hlink"/>
              </a:buClr>
              <a:buSzPts val="1100"/>
              <a:buFont typeface="Arial"/>
              <a:buNone/>
            </a:pPr>
            <a:r>
              <a:t/>
            </a:r>
            <a:endParaRPr>
              <a:latin typeface="Viga"/>
              <a:ea typeface="Viga"/>
              <a:cs typeface="Viga"/>
              <a:sym typeface="Viga"/>
            </a:endParaRPr>
          </a:p>
        </p:txBody>
      </p:sp>
      <p:sp>
        <p:nvSpPr>
          <p:cNvPr id="301" name="Google Shape;301;p34"/>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4"/>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03" name="Google Shape;303;p34"/>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functional groups in amino acids basic" id="304" name="Google Shape;304;p34"/>
          <p:cNvPicPr preferRelativeResize="0"/>
          <p:nvPr/>
        </p:nvPicPr>
        <p:blipFill rotWithShape="1">
          <a:blip r:embed="rId3">
            <a:alphaModFix/>
          </a:blip>
          <a:srcRect b="19074" l="0" r="0" t="0"/>
          <a:stretch/>
        </p:blipFill>
        <p:spPr>
          <a:xfrm>
            <a:off x="4290951" y="1599173"/>
            <a:ext cx="4323650" cy="2463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 Western Blot Breakthrough by Slidesgo">
  <a:themeElements>
    <a:clrScheme name="Simple Light">
      <a:dk1>
        <a:srgbClr val="666666"/>
      </a:dk1>
      <a:lt1>
        <a:srgbClr val="E8F8F7"/>
      </a:lt1>
      <a:dk2>
        <a:srgbClr val="A8E9E3"/>
      </a:dk2>
      <a:lt2>
        <a:srgbClr val="6ACBDA"/>
      </a:lt2>
      <a:accent1>
        <a:srgbClr val="215A80"/>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